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nton"/>
      <p:regular r:id="rId18"/>
    </p:embeddedFont>
    <p:embeddedFont>
      <p:font typeface="Abel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bel-regular.fntdata"/><Relationship Id="rId6" Type="http://schemas.openxmlformats.org/officeDocument/2006/relationships/slide" Target="slides/slide1.xml"/><Relationship Id="rId18" Type="http://schemas.openxmlformats.org/officeDocument/2006/relationships/font" Target="fonts/Anto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3c8265c9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3c8265c9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3c8265c9f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3c8265c9f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3c8265c9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3c8265c9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3c8265c9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3c8265c9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3c8265c9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3c8265c9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3c8265c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3c8265c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3c8265c9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3c8265c9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3c8265c9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3c8265c9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3c8265c9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3c8265c9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3c8265c9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3c8265c9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3c8265c9f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3c8265c9f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66725" y="1372418"/>
            <a:ext cx="4701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FFF566"/>
                </a:solidFill>
                <a:latin typeface="Anton"/>
                <a:ea typeface="Anton"/>
                <a:cs typeface="Anton"/>
                <a:sym typeface="Anton"/>
              </a:rPr>
              <a:t>ORGANIZAÇÃO DE ROTINA</a:t>
            </a:r>
            <a:r>
              <a:rPr lang="pt-BR" sz="6000">
                <a:solidFill>
                  <a:srgbClr val="FFF566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sz="6000">
              <a:solidFill>
                <a:srgbClr val="FFF56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75225" y="-81925"/>
            <a:ext cx="1761600" cy="4036200"/>
          </a:xfrm>
          <a:prstGeom prst="rect">
            <a:avLst/>
          </a:prstGeom>
          <a:noFill/>
          <a:ln cap="flat" cmpd="sng" w="38100">
            <a:solidFill>
              <a:srgbClr val="FFF5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068525" y="1178650"/>
            <a:ext cx="1761600" cy="4036200"/>
          </a:xfrm>
          <a:prstGeom prst="rect">
            <a:avLst/>
          </a:prstGeom>
          <a:noFill/>
          <a:ln cap="flat" cmpd="sng" w="38100">
            <a:solidFill>
              <a:srgbClr val="FFF5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/>
          <p:nvPr/>
        </p:nvSpPr>
        <p:spPr>
          <a:xfrm>
            <a:off x="327150" y="4880225"/>
            <a:ext cx="8664600" cy="269700"/>
          </a:xfrm>
          <a:prstGeom prst="rect">
            <a:avLst/>
          </a:prstGeom>
          <a:solidFill>
            <a:srgbClr val="FFF5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1165975" y="0"/>
            <a:ext cx="6629100" cy="423300"/>
          </a:xfrm>
          <a:prstGeom prst="rect">
            <a:avLst/>
          </a:prstGeom>
          <a:solidFill>
            <a:srgbClr val="FFF5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2"/>
          <p:cNvPicPr preferRelativeResize="0"/>
          <p:nvPr/>
        </p:nvPicPr>
        <p:blipFill rotWithShape="1">
          <a:blip r:embed="rId3">
            <a:alphaModFix/>
          </a:blip>
          <a:srcRect b="39471" l="25281" r="18737" t="37447"/>
          <a:stretch/>
        </p:blipFill>
        <p:spPr>
          <a:xfrm>
            <a:off x="2949975" y="46050"/>
            <a:ext cx="3244050" cy="7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 txBox="1"/>
          <p:nvPr/>
        </p:nvSpPr>
        <p:spPr>
          <a:xfrm>
            <a:off x="3088200" y="798288"/>
            <a:ext cx="29901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Anton"/>
                <a:ea typeface="Anton"/>
                <a:cs typeface="Anton"/>
                <a:sym typeface="Anton"/>
              </a:rPr>
              <a:t>BANCO DE DADOS</a:t>
            </a:r>
            <a:endParaRPr sz="3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902850" y="1628550"/>
            <a:ext cx="7409400" cy="2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bel"/>
              <a:buChar char="●"/>
            </a:pPr>
            <a:r>
              <a:rPr lang="pt-BR" sz="13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Utilizaremos o sistema de banco de dados para armazenar os seguintes dados do sistema:</a:t>
            </a:r>
            <a:endParaRPr sz="13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bel"/>
              <a:buAutoNum type="arabicPeriod"/>
            </a:pPr>
            <a:r>
              <a:rPr lang="pt-BR" sz="13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 Novo usuário</a:t>
            </a:r>
            <a:endParaRPr sz="13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bel"/>
              <a:buAutoNum type="arabicPeriod"/>
            </a:pPr>
            <a:r>
              <a:rPr lang="pt-BR" sz="13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  Login</a:t>
            </a:r>
            <a:endParaRPr sz="13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bel"/>
              <a:buAutoNum type="arabicPeriod"/>
            </a:pPr>
            <a:r>
              <a:rPr lang="pt-BR" sz="13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  Resumos</a:t>
            </a:r>
            <a:endParaRPr sz="13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bel"/>
              <a:buAutoNum type="arabicPeriod"/>
            </a:pPr>
            <a:r>
              <a:rPr lang="pt-BR" sz="13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  Tarefas</a:t>
            </a:r>
            <a:endParaRPr sz="13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bel"/>
              <a:buAutoNum type="arabicPeriod"/>
            </a:pPr>
            <a:r>
              <a:rPr lang="pt-BR" sz="13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  pomodoros</a:t>
            </a:r>
            <a:endParaRPr sz="13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bel"/>
              <a:buChar char="●"/>
            </a:pPr>
            <a:r>
              <a:rPr lang="pt-BR" sz="13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Utilizaremos o SGBD postgresql para armazenar dados e os gerencia de modo que possam ser acessados</a:t>
            </a:r>
            <a:endParaRPr sz="13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31" name="Google Shape;231;p22"/>
          <p:cNvPicPr preferRelativeResize="0"/>
          <p:nvPr/>
        </p:nvPicPr>
        <p:blipFill rotWithShape="1">
          <a:blip r:embed="rId4">
            <a:alphaModFix/>
          </a:blip>
          <a:srcRect b="7257" l="9294" r="7869" t="11560"/>
          <a:stretch/>
        </p:blipFill>
        <p:spPr>
          <a:xfrm>
            <a:off x="3620200" y="3600400"/>
            <a:ext cx="1485700" cy="11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/>
          <p:nvPr/>
        </p:nvSpPr>
        <p:spPr>
          <a:xfrm>
            <a:off x="327150" y="4880225"/>
            <a:ext cx="8664600" cy="269700"/>
          </a:xfrm>
          <a:prstGeom prst="rect">
            <a:avLst/>
          </a:prstGeom>
          <a:solidFill>
            <a:srgbClr val="FFF5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1165975" y="0"/>
            <a:ext cx="6629100" cy="423300"/>
          </a:xfrm>
          <a:prstGeom prst="rect">
            <a:avLst/>
          </a:prstGeom>
          <a:solidFill>
            <a:srgbClr val="FFF5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3"/>
          <p:cNvPicPr preferRelativeResize="0"/>
          <p:nvPr/>
        </p:nvPicPr>
        <p:blipFill rotWithShape="1">
          <a:blip r:embed="rId3">
            <a:alphaModFix/>
          </a:blip>
          <a:srcRect b="39471" l="25281" r="18737" t="37447"/>
          <a:stretch/>
        </p:blipFill>
        <p:spPr>
          <a:xfrm>
            <a:off x="2949975" y="46050"/>
            <a:ext cx="3244050" cy="7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 txBox="1"/>
          <p:nvPr/>
        </p:nvSpPr>
        <p:spPr>
          <a:xfrm>
            <a:off x="3088200" y="798288"/>
            <a:ext cx="29901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Anton"/>
                <a:ea typeface="Anton"/>
                <a:cs typeface="Anton"/>
                <a:sym typeface="Anton"/>
              </a:rPr>
              <a:t>M.E.R</a:t>
            </a:r>
            <a:endParaRPr sz="3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0" name="Google Shape;240;p23"/>
          <p:cNvPicPr preferRelativeResize="0"/>
          <p:nvPr/>
        </p:nvPicPr>
        <p:blipFill rotWithShape="1">
          <a:blip r:embed="rId4">
            <a:alphaModFix/>
          </a:blip>
          <a:srcRect b="0" l="0" r="24000" t="0"/>
          <a:stretch/>
        </p:blipFill>
        <p:spPr>
          <a:xfrm>
            <a:off x="1165975" y="1400100"/>
            <a:ext cx="6995924" cy="33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/>
          <p:nvPr/>
        </p:nvSpPr>
        <p:spPr>
          <a:xfrm>
            <a:off x="327150" y="4880225"/>
            <a:ext cx="8664600" cy="269700"/>
          </a:xfrm>
          <a:prstGeom prst="rect">
            <a:avLst/>
          </a:prstGeom>
          <a:solidFill>
            <a:srgbClr val="FFF5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1165975" y="0"/>
            <a:ext cx="6629100" cy="423300"/>
          </a:xfrm>
          <a:prstGeom prst="rect">
            <a:avLst/>
          </a:prstGeom>
          <a:solidFill>
            <a:srgbClr val="FFF5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4"/>
          <p:cNvPicPr preferRelativeResize="0"/>
          <p:nvPr/>
        </p:nvPicPr>
        <p:blipFill rotWithShape="1">
          <a:blip r:embed="rId3">
            <a:alphaModFix/>
          </a:blip>
          <a:srcRect b="39471" l="25281" r="18737" t="37447"/>
          <a:stretch/>
        </p:blipFill>
        <p:spPr>
          <a:xfrm>
            <a:off x="2949975" y="46050"/>
            <a:ext cx="3244050" cy="7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"/>
          <p:cNvSpPr txBox="1"/>
          <p:nvPr/>
        </p:nvSpPr>
        <p:spPr>
          <a:xfrm>
            <a:off x="3088200" y="798288"/>
            <a:ext cx="29901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Anton"/>
                <a:ea typeface="Anton"/>
                <a:cs typeface="Anton"/>
                <a:sym typeface="Anton"/>
              </a:rPr>
              <a:t>MODELO </a:t>
            </a:r>
            <a:r>
              <a:rPr lang="pt-BR" sz="3500">
                <a:latin typeface="Anton"/>
                <a:ea typeface="Anton"/>
                <a:cs typeface="Anton"/>
                <a:sym typeface="Anton"/>
              </a:rPr>
              <a:t>LÓGICO</a:t>
            </a:r>
            <a:endParaRPr sz="3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9" name="Google Shape;2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000" y="1401075"/>
            <a:ext cx="6723225" cy="34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609450" y="0"/>
            <a:ext cx="3925200" cy="4470300"/>
          </a:xfrm>
          <a:prstGeom prst="rect">
            <a:avLst/>
          </a:prstGeom>
          <a:solidFill>
            <a:srgbClr val="FFF5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35600" r="35597" t="0"/>
          <a:stretch/>
        </p:blipFill>
        <p:spPr>
          <a:xfrm>
            <a:off x="3266900" y="0"/>
            <a:ext cx="2610068" cy="474245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3757850" y="-81925"/>
            <a:ext cx="1628400" cy="5302200"/>
          </a:xfrm>
          <a:prstGeom prst="rect">
            <a:avLst/>
          </a:prstGeom>
          <a:noFill/>
          <a:ln cap="flat" cmpd="sng" w="38100">
            <a:solidFill>
              <a:srgbClr val="FFF5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671338" y="2081500"/>
            <a:ext cx="8892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>
                <a:solidFill>
                  <a:srgbClr val="FFF566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sz="5500">
              <a:solidFill>
                <a:srgbClr val="FFF56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584300" y="2091297"/>
            <a:ext cx="8892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>
                <a:solidFill>
                  <a:srgbClr val="FFF566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 sz="5500">
              <a:solidFill>
                <a:srgbClr val="FFF56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583427" y="597700"/>
            <a:ext cx="8892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>
                <a:solidFill>
                  <a:srgbClr val="FFF566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sz="5500">
              <a:solidFill>
                <a:srgbClr val="FFF56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605452" y="3586521"/>
            <a:ext cx="8892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>
                <a:solidFill>
                  <a:srgbClr val="FFF566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sz="5500">
              <a:solidFill>
                <a:srgbClr val="FFF56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9" name="Google Shape;69;p14"/>
          <p:cNvSpPr txBox="1"/>
          <p:nvPr/>
        </p:nvSpPr>
        <p:spPr>
          <a:xfrm flipH="1">
            <a:off x="5900900" y="367575"/>
            <a:ext cx="12519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rPr>
              <a:t>INTELIGÊNCIA ARTIFICIAL</a:t>
            </a:r>
            <a:endParaRPr sz="1600">
              <a:solidFill>
                <a:srgbClr val="43434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900950" y="979750"/>
            <a:ext cx="2204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Requisitos</a:t>
            </a:r>
            <a:r>
              <a:rPr lang="pt-BR" sz="12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para implementação da I.A no projeto</a:t>
            </a:r>
            <a:endParaRPr sz="12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1" name="Google Shape;71;p14"/>
          <p:cNvSpPr txBox="1"/>
          <p:nvPr/>
        </p:nvSpPr>
        <p:spPr>
          <a:xfrm flipH="1">
            <a:off x="5900900" y="1859123"/>
            <a:ext cx="12519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rPr>
              <a:t>BANCO DE DADOS</a:t>
            </a:r>
            <a:endParaRPr sz="1600">
              <a:solidFill>
                <a:srgbClr val="43434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900950" y="2471300"/>
            <a:ext cx="2204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Requisitos para implementação do Banco de dados no projeto</a:t>
            </a:r>
            <a:endParaRPr sz="12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3" name="Google Shape;73;p14"/>
          <p:cNvSpPr txBox="1"/>
          <p:nvPr/>
        </p:nvSpPr>
        <p:spPr>
          <a:xfrm flipH="1">
            <a:off x="2026525" y="367575"/>
            <a:ext cx="12165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rPr>
              <a:t>SOBRE O PROJETO</a:t>
            </a:r>
            <a:endParaRPr sz="1600">
              <a:solidFill>
                <a:srgbClr val="43434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249825" y="979775"/>
            <a:ext cx="1993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Contextualização sobre o projeto</a:t>
            </a:r>
            <a:endParaRPr sz="12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5" name="Google Shape;75;p14"/>
          <p:cNvSpPr txBox="1"/>
          <p:nvPr/>
        </p:nvSpPr>
        <p:spPr>
          <a:xfrm flipH="1">
            <a:off x="1394425" y="1859121"/>
            <a:ext cx="18486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rPr>
              <a:t>OBJETIVOS</a:t>
            </a:r>
            <a:endParaRPr sz="1600">
              <a:solidFill>
                <a:srgbClr val="43434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249825" y="2471313"/>
            <a:ext cx="1993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Objetivos a serem cumpridos até o final do projeto</a:t>
            </a:r>
            <a:endParaRPr sz="12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643502" y="606277"/>
            <a:ext cx="8892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>
                <a:solidFill>
                  <a:srgbClr val="FFF566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sz="5500">
              <a:solidFill>
                <a:srgbClr val="FFF56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8" name="Google Shape;78;p14"/>
          <p:cNvSpPr txBox="1"/>
          <p:nvPr/>
        </p:nvSpPr>
        <p:spPr>
          <a:xfrm flipH="1">
            <a:off x="2026525" y="3376575"/>
            <a:ext cx="12165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rPr>
              <a:t>ETAPAS DO PROJETO</a:t>
            </a:r>
            <a:endParaRPr sz="1600">
              <a:solidFill>
                <a:srgbClr val="43434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249825" y="3988773"/>
            <a:ext cx="1993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Linha do tempo do projeto</a:t>
            </a:r>
            <a:endParaRPr sz="12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673200"/>
            <a:ext cx="6669600" cy="4470300"/>
          </a:xfrm>
          <a:prstGeom prst="rect">
            <a:avLst/>
          </a:prstGeom>
          <a:solidFill>
            <a:srgbClr val="FFF5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 amt="95000"/>
          </a:blip>
          <a:srcRect b="0" l="11913" r="11913" t="0"/>
          <a:stretch/>
        </p:blipFill>
        <p:spPr>
          <a:xfrm>
            <a:off x="0" y="0"/>
            <a:ext cx="5876897" cy="51434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3757850" y="-54450"/>
            <a:ext cx="1628400" cy="4515300"/>
          </a:xfrm>
          <a:prstGeom prst="rect">
            <a:avLst/>
          </a:prstGeom>
          <a:noFill/>
          <a:ln cap="flat" cmpd="sng" w="38100">
            <a:solidFill>
              <a:srgbClr val="FFF5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5529025" y="225675"/>
            <a:ext cx="3535500" cy="48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bel"/>
              <a:buChar char="●"/>
            </a:pPr>
            <a:r>
              <a:rPr lang="pt-BR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Após pesquisa de campo por diversas redes sociais ,foi verificado em nossos questionários que a grande maioria dos entrevistados têm dificuldade para organizar a rotina. Seja para estabelecer prioridades ,falta de motivação para comprir tarefas ,tempo diário mal utilizado, falta de persistência e entre outros e 60% desses entrevistados não utilizam um software para ajudar na organização.</a:t>
            </a:r>
            <a:endParaRPr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bel"/>
              <a:buChar char="●"/>
            </a:pPr>
            <a:r>
              <a:rPr lang="pt-BR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o nosso objetivo com o projeto é que o nosso usuário seja capaz de atingir o máximo rendimento em suas tarefas diárias , produzindo um crescimento constante pessoal para se tornar uma pessoa melhor criando uma aplicação web</a:t>
            </a:r>
            <a:endParaRPr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78690" y="1545450"/>
            <a:ext cx="3093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nton"/>
                <a:ea typeface="Anton"/>
                <a:cs typeface="Anton"/>
                <a:sym typeface="Anton"/>
              </a:rPr>
              <a:t>SOBRE O PROJETO</a:t>
            </a:r>
            <a:endParaRPr sz="3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2205790" y="344963"/>
            <a:ext cx="7027800" cy="4750800"/>
          </a:xfrm>
          <a:prstGeom prst="rect">
            <a:avLst/>
          </a:prstGeom>
          <a:solidFill>
            <a:srgbClr val="FFF5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0" l="13621" r="13614" t="0"/>
          <a:stretch/>
        </p:blipFill>
        <p:spPr>
          <a:xfrm>
            <a:off x="2807141" y="0"/>
            <a:ext cx="6426395" cy="509528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150" y="3226935"/>
            <a:ext cx="19797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Cronômetro Pomodoro: Auxilia o usuário a organizar o tempo.</a:t>
            </a:r>
            <a:endParaRPr sz="11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50" y="2379140"/>
            <a:ext cx="19797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Salvar resumos de matéria estudada (técnica Feynman)</a:t>
            </a:r>
            <a:endParaRPr sz="11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50" y="683550"/>
            <a:ext cx="19797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Criar uma aplicação web que ajude o usuário a organizar sua rotina</a:t>
            </a:r>
            <a:endParaRPr sz="11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50" y="1531345"/>
            <a:ext cx="19797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Disponibilizar uma agenda para organização da rotina</a:t>
            </a:r>
            <a:endParaRPr sz="11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343977" y="344963"/>
            <a:ext cx="1780800" cy="4798500"/>
          </a:xfrm>
          <a:prstGeom prst="rect">
            <a:avLst/>
          </a:prstGeom>
          <a:noFill/>
          <a:ln cap="flat" cmpd="sng" w="38100">
            <a:solidFill>
              <a:srgbClr val="FFF5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2323649" y="3331981"/>
            <a:ext cx="311611" cy="348121"/>
          </a:xfrm>
          <a:custGeom>
            <a:rect b="b" l="l" r="r" t="t"/>
            <a:pathLst>
              <a:path extrusionOk="0" h="208768" w="181433">
                <a:moveTo>
                  <a:pt x="134166" y="27499"/>
                </a:moveTo>
                <a:lnTo>
                  <a:pt x="134166" y="70720"/>
                </a:lnTo>
                <a:cubicBezTo>
                  <a:pt x="134166" y="71568"/>
                  <a:pt x="133775" y="72383"/>
                  <a:pt x="133090" y="72873"/>
                </a:cubicBezTo>
                <a:lnTo>
                  <a:pt x="99850" y="97305"/>
                </a:lnTo>
                <a:cubicBezTo>
                  <a:pt x="95055" y="100795"/>
                  <a:pt x="95055" y="107972"/>
                  <a:pt x="99850" y="111462"/>
                </a:cubicBezTo>
                <a:lnTo>
                  <a:pt x="112963" y="121118"/>
                </a:lnTo>
                <a:lnTo>
                  <a:pt x="68470" y="121118"/>
                </a:lnTo>
                <a:lnTo>
                  <a:pt x="81583" y="111462"/>
                </a:lnTo>
                <a:cubicBezTo>
                  <a:pt x="86378" y="107972"/>
                  <a:pt x="86378" y="100795"/>
                  <a:pt x="81583" y="97305"/>
                </a:cubicBezTo>
                <a:lnTo>
                  <a:pt x="48343" y="72873"/>
                </a:lnTo>
                <a:cubicBezTo>
                  <a:pt x="47658" y="72383"/>
                  <a:pt x="47267" y="71568"/>
                  <a:pt x="47267" y="70720"/>
                </a:cubicBezTo>
                <a:lnTo>
                  <a:pt x="47267" y="27499"/>
                </a:lnTo>
                <a:close/>
                <a:moveTo>
                  <a:pt x="23357" y="27499"/>
                </a:moveTo>
                <a:lnTo>
                  <a:pt x="23357" y="181269"/>
                </a:lnTo>
                <a:lnTo>
                  <a:pt x="18072" y="181269"/>
                </a:lnTo>
                <a:lnTo>
                  <a:pt x="18072" y="27499"/>
                </a:lnTo>
                <a:close/>
                <a:moveTo>
                  <a:pt x="41134" y="27499"/>
                </a:moveTo>
                <a:lnTo>
                  <a:pt x="41134" y="70720"/>
                </a:lnTo>
                <a:cubicBezTo>
                  <a:pt x="41134" y="73493"/>
                  <a:pt x="42472" y="76135"/>
                  <a:pt x="44723" y="77798"/>
                </a:cubicBezTo>
                <a:lnTo>
                  <a:pt x="77962" y="102231"/>
                </a:lnTo>
                <a:cubicBezTo>
                  <a:pt x="79430" y="103307"/>
                  <a:pt x="79430" y="105460"/>
                  <a:pt x="77962" y="106536"/>
                </a:cubicBezTo>
                <a:lnTo>
                  <a:pt x="44723" y="130969"/>
                </a:lnTo>
                <a:cubicBezTo>
                  <a:pt x="42472" y="132632"/>
                  <a:pt x="41134" y="135275"/>
                  <a:pt x="41134" y="138047"/>
                </a:cubicBezTo>
                <a:lnTo>
                  <a:pt x="41134" y="181269"/>
                </a:lnTo>
                <a:lnTo>
                  <a:pt x="29489" y="181269"/>
                </a:lnTo>
                <a:lnTo>
                  <a:pt x="29489" y="27499"/>
                </a:lnTo>
                <a:close/>
                <a:moveTo>
                  <a:pt x="121281" y="127217"/>
                </a:moveTo>
                <a:lnTo>
                  <a:pt x="133090" y="135894"/>
                </a:lnTo>
                <a:cubicBezTo>
                  <a:pt x="133775" y="136384"/>
                  <a:pt x="134166" y="137199"/>
                  <a:pt x="134166" y="138047"/>
                </a:cubicBezTo>
                <a:lnTo>
                  <a:pt x="134166" y="181269"/>
                </a:lnTo>
                <a:lnTo>
                  <a:pt x="47267" y="181269"/>
                </a:lnTo>
                <a:lnTo>
                  <a:pt x="47267" y="138047"/>
                </a:lnTo>
                <a:cubicBezTo>
                  <a:pt x="47267" y="137232"/>
                  <a:pt x="47658" y="136416"/>
                  <a:pt x="48343" y="135894"/>
                </a:cubicBezTo>
                <a:lnTo>
                  <a:pt x="60152" y="127217"/>
                </a:lnTo>
                <a:close/>
                <a:moveTo>
                  <a:pt x="151944" y="27499"/>
                </a:moveTo>
                <a:lnTo>
                  <a:pt x="151944" y="181269"/>
                </a:lnTo>
                <a:lnTo>
                  <a:pt x="140299" y="181269"/>
                </a:lnTo>
                <a:lnTo>
                  <a:pt x="140299" y="138047"/>
                </a:lnTo>
                <a:cubicBezTo>
                  <a:pt x="140299" y="135275"/>
                  <a:pt x="138961" y="132632"/>
                  <a:pt x="136711" y="130969"/>
                </a:cubicBezTo>
                <a:lnTo>
                  <a:pt x="103471" y="106536"/>
                </a:lnTo>
                <a:cubicBezTo>
                  <a:pt x="102003" y="105460"/>
                  <a:pt x="102003" y="103307"/>
                  <a:pt x="103471" y="102231"/>
                </a:cubicBezTo>
                <a:lnTo>
                  <a:pt x="136711" y="77798"/>
                </a:lnTo>
                <a:cubicBezTo>
                  <a:pt x="138961" y="76135"/>
                  <a:pt x="140299" y="73493"/>
                  <a:pt x="140299" y="70720"/>
                </a:cubicBezTo>
                <a:lnTo>
                  <a:pt x="140299" y="27499"/>
                </a:lnTo>
                <a:close/>
                <a:moveTo>
                  <a:pt x="173473" y="187401"/>
                </a:moveTo>
                <a:cubicBezTo>
                  <a:pt x="174452" y="187401"/>
                  <a:pt x="175300" y="188217"/>
                  <a:pt x="175300" y="189228"/>
                </a:cubicBezTo>
                <a:lnTo>
                  <a:pt x="175300" y="200808"/>
                </a:lnTo>
                <a:cubicBezTo>
                  <a:pt x="175300" y="201819"/>
                  <a:pt x="174452" y="202635"/>
                  <a:pt x="173473" y="202635"/>
                </a:cubicBezTo>
                <a:lnTo>
                  <a:pt x="7960" y="202635"/>
                </a:lnTo>
                <a:cubicBezTo>
                  <a:pt x="6981" y="202635"/>
                  <a:pt x="6133" y="201819"/>
                  <a:pt x="6133" y="200808"/>
                </a:cubicBezTo>
                <a:lnTo>
                  <a:pt x="6133" y="189228"/>
                </a:lnTo>
                <a:cubicBezTo>
                  <a:pt x="6133" y="188217"/>
                  <a:pt x="6981" y="187401"/>
                  <a:pt x="7960" y="187401"/>
                </a:cubicBezTo>
                <a:close/>
                <a:moveTo>
                  <a:pt x="7960" y="0"/>
                </a:moveTo>
                <a:cubicBezTo>
                  <a:pt x="3589" y="0"/>
                  <a:pt x="1" y="3556"/>
                  <a:pt x="1" y="7959"/>
                </a:cubicBezTo>
                <a:lnTo>
                  <a:pt x="1" y="19539"/>
                </a:lnTo>
                <a:cubicBezTo>
                  <a:pt x="1" y="23910"/>
                  <a:pt x="3589" y="27499"/>
                  <a:pt x="7960" y="27499"/>
                </a:cubicBezTo>
                <a:lnTo>
                  <a:pt x="11972" y="27499"/>
                </a:lnTo>
                <a:lnTo>
                  <a:pt x="11972" y="181269"/>
                </a:lnTo>
                <a:lnTo>
                  <a:pt x="7960" y="181269"/>
                </a:lnTo>
                <a:cubicBezTo>
                  <a:pt x="3589" y="181269"/>
                  <a:pt x="1" y="184857"/>
                  <a:pt x="1" y="189228"/>
                </a:cubicBezTo>
                <a:lnTo>
                  <a:pt x="1" y="200808"/>
                </a:lnTo>
                <a:cubicBezTo>
                  <a:pt x="1" y="205212"/>
                  <a:pt x="3589" y="208767"/>
                  <a:pt x="7960" y="208767"/>
                </a:cubicBezTo>
                <a:lnTo>
                  <a:pt x="173473" y="208767"/>
                </a:lnTo>
                <a:cubicBezTo>
                  <a:pt x="177844" y="208767"/>
                  <a:pt x="181432" y="205212"/>
                  <a:pt x="181432" y="200808"/>
                </a:cubicBezTo>
                <a:lnTo>
                  <a:pt x="181432" y="189228"/>
                </a:lnTo>
                <a:cubicBezTo>
                  <a:pt x="181432" y="184857"/>
                  <a:pt x="177844" y="181269"/>
                  <a:pt x="173473" y="181269"/>
                </a:cubicBezTo>
                <a:lnTo>
                  <a:pt x="169461" y="181269"/>
                </a:lnTo>
                <a:lnTo>
                  <a:pt x="169461" y="110777"/>
                </a:lnTo>
                <a:cubicBezTo>
                  <a:pt x="169461" y="109081"/>
                  <a:pt x="168091" y="107711"/>
                  <a:pt x="166427" y="107711"/>
                </a:cubicBezTo>
                <a:cubicBezTo>
                  <a:pt x="164731" y="107711"/>
                  <a:pt x="163361" y="109081"/>
                  <a:pt x="163361" y="110777"/>
                </a:cubicBezTo>
                <a:lnTo>
                  <a:pt x="163361" y="181269"/>
                </a:lnTo>
                <a:lnTo>
                  <a:pt x="158077" y="181269"/>
                </a:lnTo>
                <a:lnTo>
                  <a:pt x="158077" y="27499"/>
                </a:lnTo>
                <a:lnTo>
                  <a:pt x="163361" y="27499"/>
                </a:lnTo>
                <a:lnTo>
                  <a:pt x="163361" y="96522"/>
                </a:lnTo>
                <a:cubicBezTo>
                  <a:pt x="163361" y="98186"/>
                  <a:pt x="164731" y="99556"/>
                  <a:pt x="166427" y="99556"/>
                </a:cubicBezTo>
                <a:cubicBezTo>
                  <a:pt x="168091" y="99556"/>
                  <a:pt x="169461" y="98186"/>
                  <a:pt x="169461" y="96522"/>
                </a:cubicBezTo>
                <a:lnTo>
                  <a:pt x="169461" y="27499"/>
                </a:lnTo>
                <a:lnTo>
                  <a:pt x="173473" y="27499"/>
                </a:lnTo>
                <a:cubicBezTo>
                  <a:pt x="177844" y="27499"/>
                  <a:pt x="181432" y="23910"/>
                  <a:pt x="181432" y="19539"/>
                </a:cubicBezTo>
                <a:lnTo>
                  <a:pt x="181432" y="7959"/>
                </a:lnTo>
                <a:cubicBezTo>
                  <a:pt x="181432" y="3556"/>
                  <a:pt x="177844" y="0"/>
                  <a:pt x="173473" y="0"/>
                </a:cubicBezTo>
                <a:lnTo>
                  <a:pt x="97860" y="0"/>
                </a:lnTo>
                <a:cubicBezTo>
                  <a:pt x="96164" y="0"/>
                  <a:pt x="94794" y="1370"/>
                  <a:pt x="94794" y="3066"/>
                </a:cubicBezTo>
                <a:cubicBezTo>
                  <a:pt x="94794" y="4763"/>
                  <a:pt x="96164" y="6133"/>
                  <a:pt x="97860" y="6133"/>
                </a:cubicBezTo>
                <a:lnTo>
                  <a:pt x="173473" y="6133"/>
                </a:lnTo>
                <a:cubicBezTo>
                  <a:pt x="174452" y="6133"/>
                  <a:pt x="175300" y="6948"/>
                  <a:pt x="175300" y="7959"/>
                </a:cubicBezTo>
                <a:lnTo>
                  <a:pt x="175300" y="19539"/>
                </a:lnTo>
                <a:cubicBezTo>
                  <a:pt x="175300" y="20551"/>
                  <a:pt x="174452" y="21366"/>
                  <a:pt x="173473" y="21366"/>
                </a:cubicBezTo>
                <a:lnTo>
                  <a:pt x="7960" y="21366"/>
                </a:lnTo>
                <a:cubicBezTo>
                  <a:pt x="6981" y="21366"/>
                  <a:pt x="6133" y="20551"/>
                  <a:pt x="6133" y="19539"/>
                </a:cubicBezTo>
                <a:lnTo>
                  <a:pt x="6133" y="7959"/>
                </a:lnTo>
                <a:cubicBezTo>
                  <a:pt x="6133" y="6948"/>
                  <a:pt x="6981" y="6133"/>
                  <a:pt x="7960" y="6133"/>
                </a:cubicBezTo>
                <a:lnTo>
                  <a:pt x="83573" y="6133"/>
                </a:lnTo>
                <a:cubicBezTo>
                  <a:pt x="85269" y="6133"/>
                  <a:pt x="86639" y="4763"/>
                  <a:pt x="86639" y="3066"/>
                </a:cubicBezTo>
                <a:cubicBezTo>
                  <a:pt x="86639" y="1370"/>
                  <a:pt x="85269" y="0"/>
                  <a:pt x="83573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2317336" y="2505133"/>
            <a:ext cx="324216" cy="348121"/>
            <a:chOff x="1443425" y="238125"/>
            <a:chExt cx="4719300" cy="5219200"/>
          </a:xfrm>
        </p:grpSpPr>
        <p:sp>
          <p:nvSpPr>
            <p:cNvPr id="102" name="Google Shape;102;p16"/>
            <p:cNvSpPr/>
            <p:nvPr/>
          </p:nvSpPr>
          <p:spPr>
            <a:xfrm>
              <a:off x="1443425" y="2303775"/>
              <a:ext cx="4643450" cy="3153550"/>
            </a:xfrm>
            <a:custGeom>
              <a:rect b="b" l="l" r="r" t="t"/>
              <a:pathLst>
                <a:path extrusionOk="0" h="126142" w="185738">
                  <a:moveTo>
                    <a:pt x="177811" y="6133"/>
                  </a:moveTo>
                  <a:cubicBezTo>
                    <a:pt x="178790" y="6133"/>
                    <a:pt x="179638" y="6948"/>
                    <a:pt x="179638" y="7959"/>
                  </a:cubicBezTo>
                  <a:lnTo>
                    <a:pt x="179638" y="18169"/>
                  </a:lnTo>
                  <a:cubicBezTo>
                    <a:pt x="179638" y="19181"/>
                    <a:pt x="178790" y="19996"/>
                    <a:pt x="177811" y="19996"/>
                  </a:cubicBezTo>
                  <a:lnTo>
                    <a:pt x="127707" y="19996"/>
                  </a:lnTo>
                  <a:cubicBezTo>
                    <a:pt x="126728" y="19996"/>
                    <a:pt x="125880" y="19181"/>
                    <a:pt x="125880" y="18169"/>
                  </a:cubicBezTo>
                  <a:lnTo>
                    <a:pt x="125880" y="7959"/>
                  </a:lnTo>
                  <a:cubicBezTo>
                    <a:pt x="125880" y="6948"/>
                    <a:pt x="126728" y="6133"/>
                    <a:pt x="127707" y="6133"/>
                  </a:cubicBezTo>
                  <a:close/>
                  <a:moveTo>
                    <a:pt x="177811" y="26129"/>
                  </a:moveTo>
                  <a:cubicBezTo>
                    <a:pt x="178790" y="26129"/>
                    <a:pt x="179638" y="26977"/>
                    <a:pt x="179638" y="27955"/>
                  </a:cubicBezTo>
                  <a:lnTo>
                    <a:pt x="179638" y="38165"/>
                  </a:lnTo>
                  <a:cubicBezTo>
                    <a:pt x="179638" y="39177"/>
                    <a:pt x="178790" y="40025"/>
                    <a:pt x="177811" y="40025"/>
                  </a:cubicBezTo>
                  <a:lnTo>
                    <a:pt x="127707" y="40025"/>
                  </a:lnTo>
                  <a:cubicBezTo>
                    <a:pt x="126728" y="40025"/>
                    <a:pt x="125880" y="39177"/>
                    <a:pt x="125880" y="38165"/>
                  </a:cubicBezTo>
                  <a:lnTo>
                    <a:pt x="125880" y="27955"/>
                  </a:lnTo>
                  <a:cubicBezTo>
                    <a:pt x="125880" y="26977"/>
                    <a:pt x="126728" y="26129"/>
                    <a:pt x="127707" y="26129"/>
                  </a:cubicBezTo>
                  <a:close/>
                  <a:moveTo>
                    <a:pt x="177811" y="46125"/>
                  </a:moveTo>
                  <a:cubicBezTo>
                    <a:pt x="178790" y="46125"/>
                    <a:pt x="179638" y="46973"/>
                    <a:pt x="179638" y="47951"/>
                  </a:cubicBezTo>
                  <a:lnTo>
                    <a:pt x="179638" y="58194"/>
                  </a:lnTo>
                  <a:cubicBezTo>
                    <a:pt x="179638" y="59173"/>
                    <a:pt x="178790" y="60021"/>
                    <a:pt x="177811" y="60021"/>
                  </a:cubicBezTo>
                  <a:lnTo>
                    <a:pt x="127707" y="60021"/>
                  </a:lnTo>
                  <a:cubicBezTo>
                    <a:pt x="126728" y="60021"/>
                    <a:pt x="125880" y="59173"/>
                    <a:pt x="125880" y="58194"/>
                  </a:cubicBezTo>
                  <a:lnTo>
                    <a:pt x="125880" y="47951"/>
                  </a:lnTo>
                  <a:cubicBezTo>
                    <a:pt x="125880" y="46973"/>
                    <a:pt x="126728" y="46125"/>
                    <a:pt x="127707" y="46125"/>
                  </a:cubicBezTo>
                  <a:close/>
                  <a:moveTo>
                    <a:pt x="117921" y="66121"/>
                  </a:moveTo>
                  <a:cubicBezTo>
                    <a:pt x="118932" y="66121"/>
                    <a:pt x="119748" y="66969"/>
                    <a:pt x="119748" y="67980"/>
                  </a:cubicBezTo>
                  <a:lnTo>
                    <a:pt x="119748" y="78190"/>
                  </a:lnTo>
                  <a:cubicBezTo>
                    <a:pt x="119748" y="79169"/>
                    <a:pt x="118932" y="80017"/>
                    <a:pt x="117921" y="80017"/>
                  </a:cubicBezTo>
                  <a:lnTo>
                    <a:pt x="67817" y="80017"/>
                  </a:lnTo>
                  <a:cubicBezTo>
                    <a:pt x="66838" y="80017"/>
                    <a:pt x="65990" y="79169"/>
                    <a:pt x="65990" y="78190"/>
                  </a:cubicBezTo>
                  <a:lnTo>
                    <a:pt x="65990" y="67980"/>
                  </a:lnTo>
                  <a:cubicBezTo>
                    <a:pt x="65990" y="66969"/>
                    <a:pt x="66838" y="66121"/>
                    <a:pt x="67817" y="66121"/>
                  </a:cubicBezTo>
                  <a:close/>
                  <a:moveTo>
                    <a:pt x="177811" y="66121"/>
                  </a:moveTo>
                  <a:cubicBezTo>
                    <a:pt x="178790" y="66121"/>
                    <a:pt x="179638" y="66969"/>
                    <a:pt x="179638" y="67980"/>
                  </a:cubicBezTo>
                  <a:lnTo>
                    <a:pt x="179638" y="78190"/>
                  </a:lnTo>
                  <a:cubicBezTo>
                    <a:pt x="179638" y="79169"/>
                    <a:pt x="178790" y="80017"/>
                    <a:pt x="177811" y="80017"/>
                  </a:cubicBezTo>
                  <a:lnTo>
                    <a:pt x="127707" y="80017"/>
                  </a:lnTo>
                  <a:cubicBezTo>
                    <a:pt x="126728" y="80017"/>
                    <a:pt x="125880" y="79169"/>
                    <a:pt x="125880" y="78190"/>
                  </a:cubicBezTo>
                  <a:lnTo>
                    <a:pt x="125880" y="67980"/>
                  </a:lnTo>
                  <a:cubicBezTo>
                    <a:pt x="125880" y="66969"/>
                    <a:pt x="126728" y="66121"/>
                    <a:pt x="127707" y="66121"/>
                  </a:cubicBezTo>
                  <a:close/>
                  <a:moveTo>
                    <a:pt x="58031" y="86149"/>
                  </a:moveTo>
                  <a:cubicBezTo>
                    <a:pt x="59042" y="86149"/>
                    <a:pt x="59890" y="86965"/>
                    <a:pt x="59890" y="87976"/>
                  </a:cubicBezTo>
                  <a:lnTo>
                    <a:pt x="59890" y="98186"/>
                  </a:lnTo>
                  <a:cubicBezTo>
                    <a:pt x="59890" y="99197"/>
                    <a:pt x="59042" y="100013"/>
                    <a:pt x="58031" y="100013"/>
                  </a:cubicBezTo>
                  <a:lnTo>
                    <a:pt x="7959" y="100013"/>
                  </a:lnTo>
                  <a:cubicBezTo>
                    <a:pt x="6948" y="100013"/>
                    <a:pt x="6133" y="99197"/>
                    <a:pt x="6133" y="98186"/>
                  </a:cubicBezTo>
                  <a:lnTo>
                    <a:pt x="6133" y="87976"/>
                  </a:lnTo>
                  <a:cubicBezTo>
                    <a:pt x="6133" y="86965"/>
                    <a:pt x="6948" y="86149"/>
                    <a:pt x="7959" y="86149"/>
                  </a:cubicBezTo>
                  <a:close/>
                  <a:moveTo>
                    <a:pt x="117921" y="86149"/>
                  </a:moveTo>
                  <a:cubicBezTo>
                    <a:pt x="118932" y="86149"/>
                    <a:pt x="119748" y="86965"/>
                    <a:pt x="119748" y="87976"/>
                  </a:cubicBezTo>
                  <a:lnTo>
                    <a:pt x="119748" y="98186"/>
                  </a:lnTo>
                  <a:cubicBezTo>
                    <a:pt x="119748" y="99197"/>
                    <a:pt x="118932" y="100013"/>
                    <a:pt x="117921" y="100013"/>
                  </a:cubicBezTo>
                  <a:lnTo>
                    <a:pt x="67817" y="100013"/>
                  </a:lnTo>
                  <a:cubicBezTo>
                    <a:pt x="66838" y="100013"/>
                    <a:pt x="65990" y="99197"/>
                    <a:pt x="65990" y="98186"/>
                  </a:cubicBezTo>
                  <a:lnTo>
                    <a:pt x="65990" y="87976"/>
                  </a:lnTo>
                  <a:cubicBezTo>
                    <a:pt x="65990" y="86965"/>
                    <a:pt x="66838" y="86149"/>
                    <a:pt x="67817" y="86149"/>
                  </a:cubicBezTo>
                  <a:close/>
                  <a:moveTo>
                    <a:pt x="177811" y="86149"/>
                  </a:moveTo>
                  <a:cubicBezTo>
                    <a:pt x="178790" y="86149"/>
                    <a:pt x="179638" y="86965"/>
                    <a:pt x="179638" y="87976"/>
                  </a:cubicBezTo>
                  <a:lnTo>
                    <a:pt x="179638" y="98186"/>
                  </a:lnTo>
                  <a:cubicBezTo>
                    <a:pt x="179638" y="99197"/>
                    <a:pt x="178790" y="100013"/>
                    <a:pt x="177811" y="100013"/>
                  </a:cubicBezTo>
                  <a:lnTo>
                    <a:pt x="127707" y="100013"/>
                  </a:lnTo>
                  <a:cubicBezTo>
                    <a:pt x="126728" y="100013"/>
                    <a:pt x="125880" y="99197"/>
                    <a:pt x="125880" y="98186"/>
                  </a:cubicBezTo>
                  <a:lnTo>
                    <a:pt x="125880" y="87976"/>
                  </a:lnTo>
                  <a:cubicBezTo>
                    <a:pt x="125880" y="86965"/>
                    <a:pt x="126728" y="86149"/>
                    <a:pt x="127707" y="86149"/>
                  </a:cubicBezTo>
                  <a:close/>
                  <a:moveTo>
                    <a:pt x="58031" y="106145"/>
                  </a:moveTo>
                  <a:cubicBezTo>
                    <a:pt x="59042" y="106145"/>
                    <a:pt x="59890" y="106993"/>
                    <a:pt x="59890" y="107972"/>
                  </a:cubicBezTo>
                  <a:lnTo>
                    <a:pt x="59890" y="118182"/>
                  </a:lnTo>
                  <a:cubicBezTo>
                    <a:pt x="59890" y="119193"/>
                    <a:pt x="59042" y="120009"/>
                    <a:pt x="58031" y="120009"/>
                  </a:cubicBezTo>
                  <a:lnTo>
                    <a:pt x="7959" y="120009"/>
                  </a:lnTo>
                  <a:cubicBezTo>
                    <a:pt x="6948" y="120009"/>
                    <a:pt x="6133" y="119193"/>
                    <a:pt x="6133" y="118182"/>
                  </a:cubicBezTo>
                  <a:lnTo>
                    <a:pt x="6133" y="107972"/>
                  </a:lnTo>
                  <a:cubicBezTo>
                    <a:pt x="6133" y="106993"/>
                    <a:pt x="6948" y="106145"/>
                    <a:pt x="7959" y="106145"/>
                  </a:cubicBezTo>
                  <a:close/>
                  <a:moveTo>
                    <a:pt x="117921" y="106145"/>
                  </a:moveTo>
                  <a:cubicBezTo>
                    <a:pt x="118932" y="106145"/>
                    <a:pt x="119748" y="106993"/>
                    <a:pt x="119748" y="107972"/>
                  </a:cubicBezTo>
                  <a:lnTo>
                    <a:pt x="119748" y="118182"/>
                  </a:lnTo>
                  <a:cubicBezTo>
                    <a:pt x="119748" y="119193"/>
                    <a:pt x="118932" y="120009"/>
                    <a:pt x="117921" y="120009"/>
                  </a:cubicBezTo>
                  <a:lnTo>
                    <a:pt x="67817" y="120009"/>
                  </a:lnTo>
                  <a:cubicBezTo>
                    <a:pt x="66838" y="120009"/>
                    <a:pt x="65990" y="119193"/>
                    <a:pt x="65990" y="118182"/>
                  </a:cubicBezTo>
                  <a:lnTo>
                    <a:pt x="65990" y="107972"/>
                  </a:lnTo>
                  <a:cubicBezTo>
                    <a:pt x="65990" y="106993"/>
                    <a:pt x="66838" y="106145"/>
                    <a:pt x="67817" y="106145"/>
                  </a:cubicBezTo>
                  <a:close/>
                  <a:moveTo>
                    <a:pt x="177811" y="106145"/>
                  </a:moveTo>
                  <a:cubicBezTo>
                    <a:pt x="178790" y="106145"/>
                    <a:pt x="179638" y="106993"/>
                    <a:pt x="179638" y="107972"/>
                  </a:cubicBezTo>
                  <a:lnTo>
                    <a:pt x="179638" y="118182"/>
                  </a:lnTo>
                  <a:cubicBezTo>
                    <a:pt x="179638" y="119193"/>
                    <a:pt x="178790" y="120009"/>
                    <a:pt x="177811" y="120009"/>
                  </a:cubicBezTo>
                  <a:lnTo>
                    <a:pt x="127707" y="120009"/>
                  </a:lnTo>
                  <a:cubicBezTo>
                    <a:pt x="126728" y="120009"/>
                    <a:pt x="125880" y="119193"/>
                    <a:pt x="125880" y="118182"/>
                  </a:cubicBezTo>
                  <a:lnTo>
                    <a:pt x="125880" y="107972"/>
                  </a:lnTo>
                  <a:cubicBezTo>
                    <a:pt x="125880" y="106993"/>
                    <a:pt x="126728" y="106145"/>
                    <a:pt x="127707" y="106145"/>
                  </a:cubicBezTo>
                  <a:close/>
                  <a:moveTo>
                    <a:pt x="127707" y="0"/>
                  </a:moveTo>
                  <a:cubicBezTo>
                    <a:pt x="123336" y="0"/>
                    <a:pt x="119748" y="3556"/>
                    <a:pt x="119748" y="7959"/>
                  </a:cubicBezTo>
                  <a:lnTo>
                    <a:pt x="119748" y="18169"/>
                  </a:lnTo>
                  <a:cubicBezTo>
                    <a:pt x="119748" y="20029"/>
                    <a:pt x="120400" y="21725"/>
                    <a:pt x="121444" y="23062"/>
                  </a:cubicBezTo>
                  <a:cubicBezTo>
                    <a:pt x="120400" y="24432"/>
                    <a:pt x="119748" y="26129"/>
                    <a:pt x="119748" y="27955"/>
                  </a:cubicBezTo>
                  <a:lnTo>
                    <a:pt x="119748" y="38165"/>
                  </a:lnTo>
                  <a:cubicBezTo>
                    <a:pt x="119748" y="38916"/>
                    <a:pt x="119878" y="39633"/>
                    <a:pt x="120041" y="40318"/>
                  </a:cubicBezTo>
                  <a:cubicBezTo>
                    <a:pt x="119389" y="40123"/>
                    <a:pt x="118671" y="40025"/>
                    <a:pt x="117921" y="40025"/>
                  </a:cubicBezTo>
                  <a:lnTo>
                    <a:pt x="100013" y="40025"/>
                  </a:lnTo>
                  <a:cubicBezTo>
                    <a:pt x="98316" y="40025"/>
                    <a:pt x="96946" y="41395"/>
                    <a:pt x="96946" y="43058"/>
                  </a:cubicBezTo>
                  <a:cubicBezTo>
                    <a:pt x="96946" y="44755"/>
                    <a:pt x="98316" y="46125"/>
                    <a:pt x="100013" y="46125"/>
                  </a:cubicBezTo>
                  <a:lnTo>
                    <a:pt x="117921" y="46125"/>
                  </a:lnTo>
                  <a:cubicBezTo>
                    <a:pt x="118932" y="46125"/>
                    <a:pt x="119748" y="46973"/>
                    <a:pt x="119748" y="47951"/>
                  </a:cubicBezTo>
                  <a:lnTo>
                    <a:pt x="119748" y="58194"/>
                  </a:lnTo>
                  <a:cubicBezTo>
                    <a:pt x="119748" y="59173"/>
                    <a:pt x="118932" y="60021"/>
                    <a:pt x="117921" y="60021"/>
                  </a:cubicBezTo>
                  <a:lnTo>
                    <a:pt x="67817" y="60021"/>
                  </a:lnTo>
                  <a:cubicBezTo>
                    <a:pt x="66838" y="60021"/>
                    <a:pt x="65990" y="59173"/>
                    <a:pt x="65990" y="58194"/>
                  </a:cubicBezTo>
                  <a:lnTo>
                    <a:pt x="65990" y="47951"/>
                  </a:lnTo>
                  <a:cubicBezTo>
                    <a:pt x="65990" y="46973"/>
                    <a:pt x="66838" y="46125"/>
                    <a:pt x="67817" y="46125"/>
                  </a:cubicBezTo>
                  <a:lnTo>
                    <a:pt x="85758" y="46125"/>
                  </a:lnTo>
                  <a:cubicBezTo>
                    <a:pt x="87421" y="46125"/>
                    <a:pt x="88791" y="44755"/>
                    <a:pt x="88791" y="43058"/>
                  </a:cubicBezTo>
                  <a:cubicBezTo>
                    <a:pt x="88791" y="41395"/>
                    <a:pt x="87421" y="40025"/>
                    <a:pt x="85758" y="40025"/>
                  </a:cubicBezTo>
                  <a:lnTo>
                    <a:pt x="67817" y="40025"/>
                  </a:lnTo>
                  <a:cubicBezTo>
                    <a:pt x="63446" y="40025"/>
                    <a:pt x="59890" y="43580"/>
                    <a:pt x="59890" y="47951"/>
                  </a:cubicBezTo>
                  <a:lnTo>
                    <a:pt x="59890" y="58194"/>
                  </a:lnTo>
                  <a:cubicBezTo>
                    <a:pt x="59890" y="60021"/>
                    <a:pt x="60510" y="61717"/>
                    <a:pt x="61586" y="63087"/>
                  </a:cubicBezTo>
                  <a:cubicBezTo>
                    <a:pt x="60510" y="64424"/>
                    <a:pt x="59890" y="66121"/>
                    <a:pt x="59890" y="67980"/>
                  </a:cubicBezTo>
                  <a:lnTo>
                    <a:pt x="59890" y="78190"/>
                  </a:lnTo>
                  <a:cubicBezTo>
                    <a:pt x="59890" y="78908"/>
                    <a:pt x="59988" y="79625"/>
                    <a:pt x="60184" y="80310"/>
                  </a:cubicBezTo>
                  <a:cubicBezTo>
                    <a:pt x="59499" y="80115"/>
                    <a:pt x="58781" y="80017"/>
                    <a:pt x="58031" y="80017"/>
                  </a:cubicBezTo>
                  <a:lnTo>
                    <a:pt x="7959" y="80017"/>
                  </a:lnTo>
                  <a:cubicBezTo>
                    <a:pt x="3556" y="80017"/>
                    <a:pt x="0" y="83572"/>
                    <a:pt x="0" y="87976"/>
                  </a:cubicBezTo>
                  <a:lnTo>
                    <a:pt x="0" y="98186"/>
                  </a:lnTo>
                  <a:cubicBezTo>
                    <a:pt x="0" y="100045"/>
                    <a:pt x="653" y="101741"/>
                    <a:pt x="1696" y="103079"/>
                  </a:cubicBezTo>
                  <a:cubicBezTo>
                    <a:pt x="653" y="104416"/>
                    <a:pt x="0" y="106113"/>
                    <a:pt x="0" y="107972"/>
                  </a:cubicBezTo>
                  <a:lnTo>
                    <a:pt x="0" y="118182"/>
                  </a:lnTo>
                  <a:cubicBezTo>
                    <a:pt x="0" y="122586"/>
                    <a:pt x="3556" y="126141"/>
                    <a:pt x="7959" y="126141"/>
                  </a:cubicBezTo>
                  <a:lnTo>
                    <a:pt x="58031" y="126141"/>
                  </a:lnTo>
                  <a:cubicBezTo>
                    <a:pt x="59890" y="126141"/>
                    <a:pt x="61586" y="125489"/>
                    <a:pt x="62924" y="124445"/>
                  </a:cubicBezTo>
                  <a:cubicBezTo>
                    <a:pt x="64294" y="125489"/>
                    <a:pt x="65990" y="126141"/>
                    <a:pt x="67817" y="126141"/>
                  </a:cubicBezTo>
                  <a:lnTo>
                    <a:pt x="117921" y="126141"/>
                  </a:lnTo>
                  <a:cubicBezTo>
                    <a:pt x="119780" y="126141"/>
                    <a:pt x="121477" y="125489"/>
                    <a:pt x="122814" y="124445"/>
                  </a:cubicBezTo>
                  <a:cubicBezTo>
                    <a:pt x="124151" y="125489"/>
                    <a:pt x="125848" y="126141"/>
                    <a:pt x="127707" y="126141"/>
                  </a:cubicBezTo>
                  <a:lnTo>
                    <a:pt x="177811" y="126141"/>
                  </a:lnTo>
                  <a:cubicBezTo>
                    <a:pt x="182182" y="126141"/>
                    <a:pt x="185738" y="122586"/>
                    <a:pt x="185738" y="118182"/>
                  </a:cubicBezTo>
                  <a:lnTo>
                    <a:pt x="185738" y="107972"/>
                  </a:lnTo>
                  <a:cubicBezTo>
                    <a:pt x="185738" y="106113"/>
                    <a:pt x="185118" y="104416"/>
                    <a:pt x="184041" y="103079"/>
                  </a:cubicBezTo>
                  <a:cubicBezTo>
                    <a:pt x="185118" y="101741"/>
                    <a:pt x="185738" y="100045"/>
                    <a:pt x="185738" y="98186"/>
                  </a:cubicBezTo>
                  <a:lnTo>
                    <a:pt x="185738" y="87976"/>
                  </a:lnTo>
                  <a:cubicBezTo>
                    <a:pt x="185738" y="86117"/>
                    <a:pt x="185118" y="84420"/>
                    <a:pt x="184041" y="83083"/>
                  </a:cubicBezTo>
                  <a:cubicBezTo>
                    <a:pt x="185118" y="81713"/>
                    <a:pt x="185738" y="80017"/>
                    <a:pt x="185738" y="78190"/>
                  </a:cubicBezTo>
                  <a:lnTo>
                    <a:pt x="185738" y="67980"/>
                  </a:lnTo>
                  <a:cubicBezTo>
                    <a:pt x="185738" y="66121"/>
                    <a:pt x="185118" y="64424"/>
                    <a:pt x="184041" y="63087"/>
                  </a:cubicBezTo>
                  <a:cubicBezTo>
                    <a:pt x="185118" y="61717"/>
                    <a:pt x="185738" y="60021"/>
                    <a:pt x="185738" y="58194"/>
                  </a:cubicBezTo>
                  <a:lnTo>
                    <a:pt x="185738" y="47951"/>
                  </a:lnTo>
                  <a:cubicBezTo>
                    <a:pt x="185738" y="46125"/>
                    <a:pt x="185118" y="44428"/>
                    <a:pt x="184041" y="43058"/>
                  </a:cubicBezTo>
                  <a:cubicBezTo>
                    <a:pt x="185118" y="41721"/>
                    <a:pt x="185738" y="40025"/>
                    <a:pt x="185738" y="38165"/>
                  </a:cubicBezTo>
                  <a:lnTo>
                    <a:pt x="185738" y="27955"/>
                  </a:lnTo>
                  <a:cubicBezTo>
                    <a:pt x="185738" y="26129"/>
                    <a:pt x="185118" y="24432"/>
                    <a:pt x="184041" y="23062"/>
                  </a:cubicBezTo>
                  <a:cubicBezTo>
                    <a:pt x="185118" y="21725"/>
                    <a:pt x="185738" y="20029"/>
                    <a:pt x="185738" y="18169"/>
                  </a:cubicBezTo>
                  <a:lnTo>
                    <a:pt x="185738" y="7959"/>
                  </a:lnTo>
                  <a:cubicBezTo>
                    <a:pt x="185738" y="3556"/>
                    <a:pt x="182182" y="0"/>
                    <a:pt x="1778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554325" y="1469500"/>
              <a:ext cx="2621850" cy="2613700"/>
            </a:xfrm>
            <a:custGeom>
              <a:rect b="b" l="l" r="r" t="t"/>
              <a:pathLst>
                <a:path extrusionOk="0" h="104548" w="104874">
                  <a:moveTo>
                    <a:pt x="88792" y="1"/>
                  </a:moveTo>
                  <a:cubicBezTo>
                    <a:pt x="87096" y="1"/>
                    <a:pt x="85725" y="1371"/>
                    <a:pt x="85725" y="3067"/>
                  </a:cubicBezTo>
                  <a:cubicBezTo>
                    <a:pt x="85725" y="4731"/>
                    <a:pt x="87096" y="6101"/>
                    <a:pt x="88792" y="6101"/>
                  </a:cubicBezTo>
                  <a:lnTo>
                    <a:pt x="94402" y="6101"/>
                  </a:lnTo>
                  <a:lnTo>
                    <a:pt x="1207" y="99296"/>
                  </a:lnTo>
                  <a:cubicBezTo>
                    <a:pt x="0" y="100503"/>
                    <a:pt x="0" y="102427"/>
                    <a:pt x="1207" y="103634"/>
                  </a:cubicBezTo>
                  <a:cubicBezTo>
                    <a:pt x="1795" y="104221"/>
                    <a:pt x="2577" y="104548"/>
                    <a:pt x="3360" y="104548"/>
                  </a:cubicBezTo>
                  <a:cubicBezTo>
                    <a:pt x="4143" y="104548"/>
                    <a:pt x="4926" y="104221"/>
                    <a:pt x="5513" y="103634"/>
                  </a:cubicBezTo>
                  <a:lnTo>
                    <a:pt x="98773" y="10374"/>
                  </a:lnTo>
                  <a:lnTo>
                    <a:pt x="98773" y="16115"/>
                  </a:lnTo>
                  <a:cubicBezTo>
                    <a:pt x="98773" y="17779"/>
                    <a:pt x="100143" y="19149"/>
                    <a:pt x="101840" y="19149"/>
                  </a:cubicBezTo>
                  <a:cubicBezTo>
                    <a:pt x="103503" y="19149"/>
                    <a:pt x="104873" y="17779"/>
                    <a:pt x="104873" y="16115"/>
                  </a:cubicBezTo>
                  <a:lnTo>
                    <a:pt x="104873" y="3067"/>
                  </a:lnTo>
                  <a:cubicBezTo>
                    <a:pt x="104873" y="1371"/>
                    <a:pt x="103503" y="1"/>
                    <a:pt x="1018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357175" y="238125"/>
              <a:ext cx="1805550" cy="1809600"/>
            </a:xfrm>
            <a:custGeom>
              <a:rect b="b" l="l" r="r" t="t"/>
              <a:pathLst>
                <a:path extrusionOk="0" h="72384" w="72222">
                  <a:moveTo>
                    <a:pt x="36209" y="0"/>
                  </a:moveTo>
                  <a:cubicBezTo>
                    <a:pt x="16246" y="0"/>
                    <a:pt x="1" y="16245"/>
                    <a:pt x="1" y="36208"/>
                  </a:cubicBezTo>
                  <a:cubicBezTo>
                    <a:pt x="1" y="56139"/>
                    <a:pt x="16246" y="72383"/>
                    <a:pt x="36209" y="72383"/>
                  </a:cubicBezTo>
                  <a:cubicBezTo>
                    <a:pt x="52291" y="72383"/>
                    <a:pt x="66611" y="61586"/>
                    <a:pt x="71014" y="46092"/>
                  </a:cubicBezTo>
                  <a:cubicBezTo>
                    <a:pt x="71471" y="44461"/>
                    <a:pt x="70525" y="42797"/>
                    <a:pt x="68894" y="42308"/>
                  </a:cubicBezTo>
                  <a:cubicBezTo>
                    <a:pt x="68622" y="42230"/>
                    <a:pt x="68347" y="42193"/>
                    <a:pt x="68076" y="42193"/>
                  </a:cubicBezTo>
                  <a:cubicBezTo>
                    <a:pt x="66754" y="42193"/>
                    <a:pt x="65522" y="43075"/>
                    <a:pt x="65143" y="44428"/>
                  </a:cubicBezTo>
                  <a:cubicBezTo>
                    <a:pt x="61489" y="57280"/>
                    <a:pt x="49583" y="66284"/>
                    <a:pt x="36209" y="66284"/>
                  </a:cubicBezTo>
                  <a:cubicBezTo>
                    <a:pt x="19605" y="66284"/>
                    <a:pt x="6133" y="52779"/>
                    <a:pt x="6133" y="36208"/>
                  </a:cubicBezTo>
                  <a:cubicBezTo>
                    <a:pt x="6133" y="19605"/>
                    <a:pt x="19605" y="6133"/>
                    <a:pt x="36209" y="6133"/>
                  </a:cubicBezTo>
                  <a:cubicBezTo>
                    <a:pt x="51084" y="6133"/>
                    <a:pt x="63577" y="16767"/>
                    <a:pt x="65926" y="31478"/>
                  </a:cubicBezTo>
                  <a:cubicBezTo>
                    <a:pt x="66162" y="32982"/>
                    <a:pt x="67464" y="34060"/>
                    <a:pt x="68941" y="34060"/>
                  </a:cubicBezTo>
                  <a:cubicBezTo>
                    <a:pt x="69098" y="34060"/>
                    <a:pt x="69256" y="34048"/>
                    <a:pt x="69416" y="34023"/>
                  </a:cubicBezTo>
                  <a:cubicBezTo>
                    <a:pt x="71080" y="33762"/>
                    <a:pt x="72221" y="32196"/>
                    <a:pt x="71960" y="30500"/>
                  </a:cubicBezTo>
                  <a:cubicBezTo>
                    <a:pt x="70623" y="22084"/>
                    <a:pt x="66317" y="14385"/>
                    <a:pt x="59826" y="8775"/>
                  </a:cubicBezTo>
                  <a:cubicBezTo>
                    <a:pt x="53269" y="3132"/>
                    <a:pt x="44886" y="0"/>
                    <a:pt x="362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665450" y="551275"/>
              <a:ext cx="1183300" cy="1183300"/>
            </a:xfrm>
            <a:custGeom>
              <a:rect b="b" l="l" r="r" t="t"/>
              <a:pathLst>
                <a:path extrusionOk="0" h="47332" w="47332">
                  <a:moveTo>
                    <a:pt x="23682" y="6133"/>
                  </a:moveTo>
                  <a:cubicBezTo>
                    <a:pt x="33338" y="6133"/>
                    <a:pt x="41199" y="13994"/>
                    <a:pt x="41199" y="23682"/>
                  </a:cubicBezTo>
                  <a:cubicBezTo>
                    <a:pt x="41199" y="33338"/>
                    <a:pt x="33338" y="41199"/>
                    <a:pt x="23682" y="41199"/>
                  </a:cubicBezTo>
                  <a:cubicBezTo>
                    <a:pt x="13994" y="41199"/>
                    <a:pt x="6133" y="33338"/>
                    <a:pt x="6133" y="23682"/>
                  </a:cubicBezTo>
                  <a:cubicBezTo>
                    <a:pt x="6133" y="13994"/>
                    <a:pt x="13994" y="6133"/>
                    <a:pt x="23682" y="6133"/>
                  </a:cubicBezTo>
                  <a:close/>
                  <a:moveTo>
                    <a:pt x="23682" y="0"/>
                  </a:moveTo>
                  <a:cubicBezTo>
                    <a:pt x="10634" y="0"/>
                    <a:pt x="0" y="10634"/>
                    <a:pt x="0" y="23682"/>
                  </a:cubicBezTo>
                  <a:cubicBezTo>
                    <a:pt x="0" y="36697"/>
                    <a:pt x="10634" y="47331"/>
                    <a:pt x="23682" y="47331"/>
                  </a:cubicBezTo>
                  <a:cubicBezTo>
                    <a:pt x="36730" y="47331"/>
                    <a:pt x="47332" y="36697"/>
                    <a:pt x="47332" y="23682"/>
                  </a:cubicBezTo>
                  <a:cubicBezTo>
                    <a:pt x="47332" y="10634"/>
                    <a:pt x="36730" y="0"/>
                    <a:pt x="236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5047100" y="795900"/>
              <a:ext cx="410225" cy="706250"/>
            </a:xfrm>
            <a:custGeom>
              <a:rect b="b" l="l" r="r" t="t"/>
              <a:pathLst>
                <a:path extrusionOk="0" h="28250" w="16409">
                  <a:moveTo>
                    <a:pt x="7829" y="5709"/>
                  </a:moveTo>
                  <a:lnTo>
                    <a:pt x="7829" y="10896"/>
                  </a:lnTo>
                  <a:cubicBezTo>
                    <a:pt x="5774" y="10081"/>
                    <a:pt x="5089" y="9396"/>
                    <a:pt x="5089" y="8091"/>
                  </a:cubicBezTo>
                  <a:cubicBezTo>
                    <a:pt x="5089" y="6590"/>
                    <a:pt x="6361" y="5938"/>
                    <a:pt x="7829" y="5709"/>
                  </a:cubicBezTo>
                  <a:close/>
                  <a:moveTo>
                    <a:pt x="9623" y="16311"/>
                  </a:moveTo>
                  <a:cubicBezTo>
                    <a:pt x="11776" y="17257"/>
                    <a:pt x="12200" y="18268"/>
                    <a:pt x="12200" y="19475"/>
                  </a:cubicBezTo>
                  <a:cubicBezTo>
                    <a:pt x="12200" y="21073"/>
                    <a:pt x="11189" y="21987"/>
                    <a:pt x="9623" y="22313"/>
                  </a:cubicBezTo>
                  <a:lnTo>
                    <a:pt x="9623" y="16311"/>
                  </a:lnTo>
                  <a:close/>
                  <a:moveTo>
                    <a:pt x="8742" y="1"/>
                  </a:moveTo>
                  <a:cubicBezTo>
                    <a:pt x="8155" y="1"/>
                    <a:pt x="7568" y="360"/>
                    <a:pt x="7568" y="882"/>
                  </a:cubicBezTo>
                  <a:lnTo>
                    <a:pt x="7568" y="1828"/>
                  </a:lnTo>
                  <a:cubicBezTo>
                    <a:pt x="3589" y="2350"/>
                    <a:pt x="881" y="4503"/>
                    <a:pt x="881" y="8547"/>
                  </a:cubicBezTo>
                  <a:cubicBezTo>
                    <a:pt x="881" y="12690"/>
                    <a:pt x="3882" y="14060"/>
                    <a:pt x="7568" y="15463"/>
                  </a:cubicBezTo>
                  <a:lnTo>
                    <a:pt x="7568" y="22346"/>
                  </a:lnTo>
                  <a:cubicBezTo>
                    <a:pt x="5741" y="22117"/>
                    <a:pt x="4861" y="21400"/>
                    <a:pt x="3164" y="20127"/>
                  </a:cubicBezTo>
                  <a:cubicBezTo>
                    <a:pt x="2821" y="19873"/>
                    <a:pt x="2487" y="19752"/>
                    <a:pt x="2169" y="19752"/>
                  </a:cubicBezTo>
                  <a:cubicBezTo>
                    <a:pt x="1672" y="19752"/>
                    <a:pt x="1214" y="20047"/>
                    <a:pt x="816" y="20584"/>
                  </a:cubicBezTo>
                  <a:cubicBezTo>
                    <a:pt x="0" y="21726"/>
                    <a:pt x="131" y="22737"/>
                    <a:pt x="816" y="23650"/>
                  </a:cubicBezTo>
                  <a:cubicBezTo>
                    <a:pt x="2121" y="25379"/>
                    <a:pt x="4926" y="26423"/>
                    <a:pt x="7568" y="26423"/>
                  </a:cubicBezTo>
                  <a:lnTo>
                    <a:pt x="7568" y="27402"/>
                  </a:lnTo>
                  <a:cubicBezTo>
                    <a:pt x="7568" y="27924"/>
                    <a:pt x="8155" y="28250"/>
                    <a:pt x="8742" y="28250"/>
                  </a:cubicBezTo>
                  <a:cubicBezTo>
                    <a:pt x="9264" y="28250"/>
                    <a:pt x="9917" y="27924"/>
                    <a:pt x="9917" y="27402"/>
                  </a:cubicBezTo>
                  <a:lnTo>
                    <a:pt x="9917" y="26325"/>
                  </a:lnTo>
                  <a:cubicBezTo>
                    <a:pt x="13374" y="25803"/>
                    <a:pt x="16408" y="23585"/>
                    <a:pt x="16408" y="19018"/>
                  </a:cubicBezTo>
                  <a:cubicBezTo>
                    <a:pt x="16408" y="14843"/>
                    <a:pt x="13799" y="13082"/>
                    <a:pt x="9917" y="11646"/>
                  </a:cubicBezTo>
                  <a:lnTo>
                    <a:pt x="9917" y="5579"/>
                  </a:lnTo>
                  <a:cubicBezTo>
                    <a:pt x="11189" y="5709"/>
                    <a:pt x="11841" y="6003"/>
                    <a:pt x="13244" y="6688"/>
                  </a:cubicBezTo>
                  <a:cubicBezTo>
                    <a:pt x="13470" y="6807"/>
                    <a:pt x="13718" y="6872"/>
                    <a:pt x="13968" y="6872"/>
                  </a:cubicBezTo>
                  <a:cubicBezTo>
                    <a:pt x="14475" y="6872"/>
                    <a:pt x="14993" y="6604"/>
                    <a:pt x="15364" y="5970"/>
                  </a:cubicBezTo>
                  <a:cubicBezTo>
                    <a:pt x="15821" y="5188"/>
                    <a:pt x="16115" y="3981"/>
                    <a:pt x="15201" y="3230"/>
                  </a:cubicBezTo>
                  <a:cubicBezTo>
                    <a:pt x="13864" y="2121"/>
                    <a:pt x="11580" y="1795"/>
                    <a:pt x="9917" y="1795"/>
                  </a:cubicBezTo>
                  <a:lnTo>
                    <a:pt x="9917" y="882"/>
                  </a:lnTo>
                  <a:cubicBezTo>
                    <a:pt x="9917" y="360"/>
                    <a:pt x="9264" y="1"/>
                    <a:pt x="87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2297614" y="798702"/>
            <a:ext cx="363641" cy="348106"/>
            <a:chOff x="1139225" y="238300"/>
            <a:chExt cx="5293175" cy="5218975"/>
          </a:xfrm>
        </p:grpSpPr>
        <p:sp>
          <p:nvSpPr>
            <p:cNvPr id="108" name="Google Shape;108;p16"/>
            <p:cNvSpPr/>
            <p:nvPr/>
          </p:nvSpPr>
          <p:spPr>
            <a:xfrm>
              <a:off x="1560025" y="3970025"/>
              <a:ext cx="428175" cy="413075"/>
            </a:xfrm>
            <a:custGeom>
              <a:rect b="b" l="l" r="r" t="t"/>
              <a:pathLst>
                <a:path extrusionOk="0" h="16523" w="17127">
                  <a:moveTo>
                    <a:pt x="13750" y="1"/>
                  </a:moveTo>
                  <a:cubicBezTo>
                    <a:pt x="12967" y="1"/>
                    <a:pt x="12184" y="302"/>
                    <a:pt x="11581" y="906"/>
                  </a:cubicBezTo>
                  <a:lnTo>
                    <a:pt x="1208" y="11312"/>
                  </a:lnTo>
                  <a:cubicBezTo>
                    <a:pt x="1" y="12486"/>
                    <a:pt x="1" y="14443"/>
                    <a:pt x="1208" y="15617"/>
                  </a:cubicBezTo>
                  <a:cubicBezTo>
                    <a:pt x="1795" y="16221"/>
                    <a:pt x="2578" y="16523"/>
                    <a:pt x="3361" y="16523"/>
                  </a:cubicBezTo>
                  <a:cubicBezTo>
                    <a:pt x="4144" y="16523"/>
                    <a:pt x="4926" y="16221"/>
                    <a:pt x="5514" y="15617"/>
                  </a:cubicBezTo>
                  <a:lnTo>
                    <a:pt x="15919" y="5244"/>
                  </a:lnTo>
                  <a:cubicBezTo>
                    <a:pt x="17126" y="4037"/>
                    <a:pt x="17126" y="2113"/>
                    <a:pt x="15919" y="906"/>
                  </a:cubicBezTo>
                  <a:cubicBezTo>
                    <a:pt x="15316" y="302"/>
                    <a:pt x="14533" y="1"/>
                    <a:pt x="137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812825" y="4223450"/>
              <a:ext cx="428175" cy="412650"/>
            </a:xfrm>
            <a:custGeom>
              <a:rect b="b" l="l" r="r" t="t"/>
              <a:pathLst>
                <a:path extrusionOk="0" h="16506" w="17127">
                  <a:moveTo>
                    <a:pt x="13750" y="0"/>
                  </a:moveTo>
                  <a:cubicBezTo>
                    <a:pt x="12967" y="0"/>
                    <a:pt x="12184" y="294"/>
                    <a:pt x="11581" y="881"/>
                  </a:cubicBezTo>
                  <a:lnTo>
                    <a:pt x="1208" y="11287"/>
                  </a:lnTo>
                  <a:cubicBezTo>
                    <a:pt x="1" y="12494"/>
                    <a:pt x="1" y="14418"/>
                    <a:pt x="1208" y="15625"/>
                  </a:cubicBezTo>
                  <a:cubicBezTo>
                    <a:pt x="1795" y="16212"/>
                    <a:pt x="2578" y="16506"/>
                    <a:pt x="3361" y="16506"/>
                  </a:cubicBezTo>
                  <a:cubicBezTo>
                    <a:pt x="4144" y="16506"/>
                    <a:pt x="4927" y="16212"/>
                    <a:pt x="5514" y="15625"/>
                  </a:cubicBezTo>
                  <a:lnTo>
                    <a:pt x="15919" y="5219"/>
                  </a:lnTo>
                  <a:cubicBezTo>
                    <a:pt x="17126" y="4013"/>
                    <a:pt x="17126" y="2088"/>
                    <a:pt x="15919" y="881"/>
                  </a:cubicBezTo>
                  <a:cubicBezTo>
                    <a:pt x="15316" y="294"/>
                    <a:pt x="14533" y="0"/>
                    <a:pt x="137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2318450" y="4729050"/>
              <a:ext cx="428150" cy="412675"/>
            </a:xfrm>
            <a:custGeom>
              <a:rect b="b" l="l" r="r" t="t"/>
              <a:pathLst>
                <a:path extrusionOk="0" h="16507" w="17126">
                  <a:moveTo>
                    <a:pt x="13766" y="1"/>
                  </a:moveTo>
                  <a:cubicBezTo>
                    <a:pt x="12983" y="1"/>
                    <a:pt x="12200" y="294"/>
                    <a:pt x="11613" y="881"/>
                  </a:cubicBezTo>
                  <a:lnTo>
                    <a:pt x="1207" y="11287"/>
                  </a:lnTo>
                  <a:cubicBezTo>
                    <a:pt x="0" y="12494"/>
                    <a:pt x="0" y="14419"/>
                    <a:pt x="1207" y="15626"/>
                  </a:cubicBezTo>
                  <a:cubicBezTo>
                    <a:pt x="1811" y="16213"/>
                    <a:pt x="2594" y="16506"/>
                    <a:pt x="3372" y="16506"/>
                  </a:cubicBezTo>
                  <a:cubicBezTo>
                    <a:pt x="4151" y="16506"/>
                    <a:pt x="4926" y="16213"/>
                    <a:pt x="5513" y="15626"/>
                  </a:cubicBezTo>
                  <a:lnTo>
                    <a:pt x="15919" y="5220"/>
                  </a:lnTo>
                  <a:cubicBezTo>
                    <a:pt x="17126" y="4013"/>
                    <a:pt x="17126" y="2088"/>
                    <a:pt x="15919" y="881"/>
                  </a:cubicBezTo>
                  <a:cubicBezTo>
                    <a:pt x="15332" y="294"/>
                    <a:pt x="14549" y="1"/>
                    <a:pt x="1376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2065650" y="4476250"/>
              <a:ext cx="428150" cy="412675"/>
            </a:xfrm>
            <a:custGeom>
              <a:rect b="b" l="l" r="r" t="t"/>
              <a:pathLst>
                <a:path extrusionOk="0" h="16507" w="17126">
                  <a:moveTo>
                    <a:pt x="13766" y="0"/>
                  </a:moveTo>
                  <a:cubicBezTo>
                    <a:pt x="12983" y="0"/>
                    <a:pt x="12200" y="294"/>
                    <a:pt x="11613" y="881"/>
                  </a:cubicBezTo>
                  <a:lnTo>
                    <a:pt x="1207" y="11287"/>
                  </a:lnTo>
                  <a:cubicBezTo>
                    <a:pt x="0" y="12494"/>
                    <a:pt x="0" y="14418"/>
                    <a:pt x="1207" y="15625"/>
                  </a:cubicBezTo>
                  <a:cubicBezTo>
                    <a:pt x="1794" y="16213"/>
                    <a:pt x="2577" y="16506"/>
                    <a:pt x="3360" y="16506"/>
                  </a:cubicBezTo>
                  <a:cubicBezTo>
                    <a:pt x="4143" y="16506"/>
                    <a:pt x="4926" y="16213"/>
                    <a:pt x="5513" y="15625"/>
                  </a:cubicBezTo>
                  <a:lnTo>
                    <a:pt x="15919" y="5220"/>
                  </a:lnTo>
                  <a:cubicBezTo>
                    <a:pt x="17126" y="4013"/>
                    <a:pt x="17126" y="2088"/>
                    <a:pt x="15919" y="881"/>
                  </a:cubicBezTo>
                  <a:cubicBezTo>
                    <a:pt x="15331" y="294"/>
                    <a:pt x="14549" y="0"/>
                    <a:pt x="1376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139225" y="238300"/>
              <a:ext cx="5293175" cy="5218975"/>
            </a:xfrm>
            <a:custGeom>
              <a:rect b="b" l="l" r="r" t="t"/>
              <a:pathLst>
                <a:path extrusionOk="0" h="208759" w="211727">
                  <a:moveTo>
                    <a:pt x="204625" y="6191"/>
                  </a:moveTo>
                  <a:lnTo>
                    <a:pt x="195948" y="35875"/>
                  </a:lnTo>
                  <a:lnTo>
                    <a:pt x="174941" y="14868"/>
                  </a:lnTo>
                  <a:lnTo>
                    <a:pt x="204625" y="6191"/>
                  </a:lnTo>
                  <a:close/>
                  <a:moveTo>
                    <a:pt x="88433" y="69180"/>
                  </a:moveTo>
                  <a:lnTo>
                    <a:pt x="51018" y="106595"/>
                  </a:lnTo>
                  <a:lnTo>
                    <a:pt x="8743" y="102909"/>
                  </a:lnTo>
                  <a:cubicBezTo>
                    <a:pt x="8221" y="102876"/>
                    <a:pt x="7993" y="102224"/>
                    <a:pt x="8352" y="101832"/>
                  </a:cubicBezTo>
                  <a:cubicBezTo>
                    <a:pt x="26619" y="83598"/>
                    <a:pt x="50823" y="72344"/>
                    <a:pt x="76527" y="70191"/>
                  </a:cubicBezTo>
                  <a:lnTo>
                    <a:pt x="88433" y="69180"/>
                  </a:lnTo>
                  <a:close/>
                  <a:moveTo>
                    <a:pt x="52160" y="114097"/>
                  </a:moveTo>
                  <a:lnTo>
                    <a:pt x="68829" y="130766"/>
                  </a:lnTo>
                  <a:lnTo>
                    <a:pt x="62501" y="137094"/>
                  </a:lnTo>
                  <a:cubicBezTo>
                    <a:pt x="55911" y="130472"/>
                    <a:pt x="47332" y="121926"/>
                    <a:pt x="45832" y="120426"/>
                  </a:cubicBezTo>
                  <a:lnTo>
                    <a:pt x="52160" y="114097"/>
                  </a:lnTo>
                  <a:close/>
                  <a:moveTo>
                    <a:pt x="49551" y="132788"/>
                  </a:moveTo>
                  <a:cubicBezTo>
                    <a:pt x="53465" y="136670"/>
                    <a:pt x="55357" y="138595"/>
                    <a:pt x="58195" y="141400"/>
                  </a:cubicBezTo>
                  <a:lnTo>
                    <a:pt x="50757" y="148837"/>
                  </a:lnTo>
                  <a:cubicBezTo>
                    <a:pt x="50366" y="149196"/>
                    <a:pt x="50040" y="149620"/>
                    <a:pt x="49746" y="150077"/>
                  </a:cubicBezTo>
                  <a:lnTo>
                    <a:pt x="42015" y="142379"/>
                  </a:lnTo>
                  <a:cubicBezTo>
                    <a:pt x="41461" y="141824"/>
                    <a:pt x="41461" y="140878"/>
                    <a:pt x="42015" y="140324"/>
                  </a:cubicBezTo>
                  <a:lnTo>
                    <a:pt x="49551" y="132788"/>
                  </a:lnTo>
                  <a:close/>
                  <a:moveTo>
                    <a:pt x="168222" y="16825"/>
                  </a:moveTo>
                  <a:lnTo>
                    <a:pt x="193991" y="42595"/>
                  </a:lnTo>
                  <a:lnTo>
                    <a:pt x="186228" y="69147"/>
                  </a:lnTo>
                  <a:lnTo>
                    <a:pt x="101025" y="154318"/>
                  </a:lnTo>
                  <a:lnTo>
                    <a:pt x="84389" y="137681"/>
                  </a:lnTo>
                  <a:lnTo>
                    <a:pt x="123239" y="98799"/>
                  </a:lnTo>
                  <a:cubicBezTo>
                    <a:pt x="126044" y="95993"/>
                    <a:pt x="126599" y="91198"/>
                    <a:pt x="122945" y="87577"/>
                  </a:cubicBezTo>
                  <a:cubicBezTo>
                    <a:pt x="121445" y="86061"/>
                    <a:pt x="119471" y="85302"/>
                    <a:pt x="117494" y="85302"/>
                  </a:cubicBezTo>
                  <a:cubicBezTo>
                    <a:pt x="115516" y="85302"/>
                    <a:pt x="113534" y="86061"/>
                    <a:pt x="112018" y="87577"/>
                  </a:cubicBezTo>
                  <a:lnTo>
                    <a:pt x="73135" y="126428"/>
                  </a:lnTo>
                  <a:lnTo>
                    <a:pt x="56499" y="109791"/>
                  </a:lnTo>
                  <a:lnTo>
                    <a:pt x="141669" y="24588"/>
                  </a:lnTo>
                  <a:lnTo>
                    <a:pt x="168222" y="16825"/>
                  </a:lnTo>
                  <a:close/>
                  <a:moveTo>
                    <a:pt x="117481" y="91508"/>
                  </a:moveTo>
                  <a:cubicBezTo>
                    <a:pt x="117946" y="91508"/>
                    <a:pt x="118411" y="91687"/>
                    <a:pt x="118770" y="92046"/>
                  </a:cubicBezTo>
                  <a:cubicBezTo>
                    <a:pt x="119488" y="92764"/>
                    <a:pt x="119488" y="93906"/>
                    <a:pt x="118770" y="94623"/>
                  </a:cubicBezTo>
                  <a:lnTo>
                    <a:pt x="77897" y="135496"/>
                  </a:lnTo>
                  <a:lnTo>
                    <a:pt x="57803" y="155590"/>
                  </a:lnTo>
                  <a:cubicBezTo>
                    <a:pt x="57461" y="155949"/>
                    <a:pt x="56996" y="156128"/>
                    <a:pt x="56527" y="156128"/>
                  </a:cubicBezTo>
                  <a:cubicBezTo>
                    <a:pt x="56058" y="156128"/>
                    <a:pt x="55585" y="155949"/>
                    <a:pt x="55226" y="155590"/>
                  </a:cubicBezTo>
                  <a:cubicBezTo>
                    <a:pt x="54541" y="154872"/>
                    <a:pt x="54541" y="153698"/>
                    <a:pt x="55226" y="153013"/>
                  </a:cubicBezTo>
                  <a:lnTo>
                    <a:pt x="116193" y="92046"/>
                  </a:lnTo>
                  <a:cubicBezTo>
                    <a:pt x="116552" y="91687"/>
                    <a:pt x="117017" y="91508"/>
                    <a:pt x="117481" y="91508"/>
                  </a:cubicBezTo>
                  <a:close/>
                  <a:moveTo>
                    <a:pt x="80050" y="141987"/>
                  </a:moveTo>
                  <a:lnTo>
                    <a:pt x="96719" y="158656"/>
                  </a:lnTo>
                  <a:lnTo>
                    <a:pt x="90586" y="164789"/>
                  </a:lnTo>
                  <a:lnTo>
                    <a:pt x="90554" y="164789"/>
                  </a:lnTo>
                  <a:cubicBezTo>
                    <a:pt x="90505" y="164837"/>
                    <a:pt x="90440" y="164862"/>
                    <a:pt x="90374" y="164862"/>
                  </a:cubicBezTo>
                  <a:cubicBezTo>
                    <a:pt x="90309" y="164862"/>
                    <a:pt x="90244" y="164837"/>
                    <a:pt x="90195" y="164789"/>
                  </a:cubicBezTo>
                  <a:cubicBezTo>
                    <a:pt x="88368" y="162962"/>
                    <a:pt x="75646" y="150240"/>
                    <a:pt x="73722" y="148316"/>
                  </a:cubicBezTo>
                  <a:lnTo>
                    <a:pt x="80050" y="141987"/>
                  </a:lnTo>
                  <a:close/>
                  <a:moveTo>
                    <a:pt x="69416" y="152654"/>
                  </a:moveTo>
                  <a:lnTo>
                    <a:pt x="78028" y="161266"/>
                  </a:lnTo>
                  <a:lnTo>
                    <a:pt x="70492" y="168801"/>
                  </a:lnTo>
                  <a:cubicBezTo>
                    <a:pt x="70134" y="169160"/>
                    <a:pt x="69710" y="169225"/>
                    <a:pt x="69481" y="169225"/>
                  </a:cubicBezTo>
                  <a:cubicBezTo>
                    <a:pt x="69253" y="169225"/>
                    <a:pt x="68829" y="169160"/>
                    <a:pt x="68437" y="168801"/>
                  </a:cubicBezTo>
                  <a:lnTo>
                    <a:pt x="60739" y="161070"/>
                  </a:lnTo>
                  <a:cubicBezTo>
                    <a:pt x="61196" y="160776"/>
                    <a:pt x="61620" y="160450"/>
                    <a:pt x="61979" y="160059"/>
                  </a:cubicBezTo>
                  <a:lnTo>
                    <a:pt x="69416" y="152654"/>
                  </a:lnTo>
                  <a:close/>
                  <a:moveTo>
                    <a:pt x="204907" y="1"/>
                  </a:moveTo>
                  <a:cubicBezTo>
                    <a:pt x="204347" y="1"/>
                    <a:pt x="203771" y="81"/>
                    <a:pt x="203190" y="254"/>
                  </a:cubicBezTo>
                  <a:cubicBezTo>
                    <a:pt x="189914" y="4136"/>
                    <a:pt x="151814" y="15259"/>
                    <a:pt x="139190" y="18945"/>
                  </a:cubicBezTo>
                  <a:cubicBezTo>
                    <a:pt x="138701" y="19076"/>
                    <a:pt x="138277" y="19369"/>
                    <a:pt x="137885" y="19728"/>
                  </a:cubicBezTo>
                  <a:lnTo>
                    <a:pt x="95120" y="62493"/>
                  </a:lnTo>
                  <a:lnTo>
                    <a:pt x="76005" y="64091"/>
                  </a:lnTo>
                  <a:cubicBezTo>
                    <a:pt x="48866" y="66374"/>
                    <a:pt x="23324" y="78248"/>
                    <a:pt x="4046" y="97526"/>
                  </a:cubicBezTo>
                  <a:cubicBezTo>
                    <a:pt x="1" y="101571"/>
                    <a:pt x="2513" y="108519"/>
                    <a:pt x="8221" y="109009"/>
                  </a:cubicBezTo>
                  <a:lnTo>
                    <a:pt x="45375" y="112271"/>
                  </a:lnTo>
                  <a:lnTo>
                    <a:pt x="41526" y="116120"/>
                  </a:lnTo>
                  <a:cubicBezTo>
                    <a:pt x="39145" y="118501"/>
                    <a:pt x="39112" y="122350"/>
                    <a:pt x="41526" y="124731"/>
                  </a:cubicBezTo>
                  <a:lnTo>
                    <a:pt x="45245" y="128450"/>
                  </a:lnTo>
                  <a:lnTo>
                    <a:pt x="37710" y="135985"/>
                  </a:lnTo>
                  <a:cubicBezTo>
                    <a:pt x="34741" y="138954"/>
                    <a:pt x="34741" y="143749"/>
                    <a:pt x="37710" y="146685"/>
                  </a:cubicBezTo>
                  <a:lnTo>
                    <a:pt x="64132" y="173107"/>
                  </a:lnTo>
                  <a:cubicBezTo>
                    <a:pt x="65599" y="174591"/>
                    <a:pt x="67532" y="175333"/>
                    <a:pt x="69469" y="175333"/>
                  </a:cubicBezTo>
                  <a:cubicBezTo>
                    <a:pt x="71406" y="175333"/>
                    <a:pt x="73347" y="174591"/>
                    <a:pt x="74831" y="173107"/>
                  </a:cubicBezTo>
                  <a:lnTo>
                    <a:pt x="82366" y="165571"/>
                  </a:lnTo>
                  <a:lnTo>
                    <a:pt x="85889" y="169094"/>
                  </a:lnTo>
                  <a:cubicBezTo>
                    <a:pt x="87125" y="170346"/>
                    <a:pt x="88749" y="170966"/>
                    <a:pt x="90379" y="170966"/>
                  </a:cubicBezTo>
                  <a:cubicBezTo>
                    <a:pt x="92019" y="170966"/>
                    <a:pt x="93665" y="170338"/>
                    <a:pt x="94925" y="169094"/>
                  </a:cubicBezTo>
                  <a:lnTo>
                    <a:pt x="98546" y="165441"/>
                  </a:lnTo>
                  <a:lnTo>
                    <a:pt x="101808" y="202595"/>
                  </a:lnTo>
                  <a:cubicBezTo>
                    <a:pt x="102036" y="205237"/>
                    <a:pt x="103732" y="207423"/>
                    <a:pt x="106211" y="208336"/>
                  </a:cubicBezTo>
                  <a:cubicBezTo>
                    <a:pt x="106981" y="208620"/>
                    <a:pt x="107777" y="208759"/>
                    <a:pt x="108563" y="208759"/>
                  </a:cubicBezTo>
                  <a:cubicBezTo>
                    <a:pt x="110308" y="208759"/>
                    <a:pt x="112008" y="208075"/>
                    <a:pt x="113290" y="206770"/>
                  </a:cubicBezTo>
                  <a:cubicBezTo>
                    <a:pt x="125163" y="194929"/>
                    <a:pt x="134134" y="180935"/>
                    <a:pt x="139940" y="165180"/>
                  </a:cubicBezTo>
                  <a:cubicBezTo>
                    <a:pt x="140527" y="163614"/>
                    <a:pt x="139712" y="161853"/>
                    <a:pt x="138146" y="161266"/>
                  </a:cubicBezTo>
                  <a:cubicBezTo>
                    <a:pt x="137793" y="161136"/>
                    <a:pt x="137433" y="161075"/>
                    <a:pt x="137079" y="161075"/>
                  </a:cubicBezTo>
                  <a:cubicBezTo>
                    <a:pt x="135828" y="161075"/>
                    <a:pt x="134657" y="161839"/>
                    <a:pt x="134199" y="163060"/>
                  </a:cubicBezTo>
                  <a:cubicBezTo>
                    <a:pt x="128686" y="177967"/>
                    <a:pt x="120205" y="191211"/>
                    <a:pt x="108984" y="202464"/>
                  </a:cubicBezTo>
                  <a:cubicBezTo>
                    <a:pt x="108853" y="202584"/>
                    <a:pt x="108694" y="202638"/>
                    <a:pt x="108538" y="202638"/>
                  </a:cubicBezTo>
                  <a:cubicBezTo>
                    <a:pt x="108226" y="202638"/>
                    <a:pt x="107929" y="202421"/>
                    <a:pt x="107907" y="202073"/>
                  </a:cubicBezTo>
                  <a:lnTo>
                    <a:pt x="104221" y="159798"/>
                  </a:lnTo>
                  <a:lnTo>
                    <a:pt x="141636" y="122383"/>
                  </a:lnTo>
                  <a:lnTo>
                    <a:pt x="141636" y="122383"/>
                  </a:lnTo>
                  <a:cubicBezTo>
                    <a:pt x="140397" y="137551"/>
                    <a:pt x="140071" y="141498"/>
                    <a:pt x="138309" y="149164"/>
                  </a:cubicBezTo>
                  <a:cubicBezTo>
                    <a:pt x="137950" y="150827"/>
                    <a:pt x="138994" y="152458"/>
                    <a:pt x="140625" y="152850"/>
                  </a:cubicBezTo>
                  <a:cubicBezTo>
                    <a:pt x="140847" y="152897"/>
                    <a:pt x="141067" y="152920"/>
                    <a:pt x="141285" y="152920"/>
                  </a:cubicBezTo>
                  <a:cubicBezTo>
                    <a:pt x="142700" y="152920"/>
                    <a:pt x="143968" y="151948"/>
                    <a:pt x="144279" y="150534"/>
                  </a:cubicBezTo>
                  <a:cubicBezTo>
                    <a:pt x="146399" y="141139"/>
                    <a:pt x="146562" y="136670"/>
                    <a:pt x="148323" y="115696"/>
                  </a:cubicBezTo>
                  <a:lnTo>
                    <a:pt x="191088" y="72931"/>
                  </a:lnTo>
                  <a:cubicBezTo>
                    <a:pt x="191447" y="72540"/>
                    <a:pt x="191741" y="72116"/>
                    <a:pt x="191871" y="71626"/>
                  </a:cubicBezTo>
                  <a:lnTo>
                    <a:pt x="200352" y="42562"/>
                  </a:lnTo>
                  <a:lnTo>
                    <a:pt x="210562" y="7626"/>
                  </a:lnTo>
                  <a:cubicBezTo>
                    <a:pt x="211727" y="3677"/>
                    <a:pt x="208686" y="1"/>
                    <a:pt x="20490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4111725" y="1453400"/>
              <a:ext cx="1291775" cy="980875"/>
            </a:xfrm>
            <a:custGeom>
              <a:rect b="b" l="l" r="r" t="t"/>
              <a:pathLst>
                <a:path extrusionOk="0" h="39235" w="51671">
                  <a:moveTo>
                    <a:pt x="17356" y="1"/>
                  </a:moveTo>
                  <a:cubicBezTo>
                    <a:pt x="16930" y="1"/>
                    <a:pt x="16496" y="92"/>
                    <a:pt x="16082" y="286"/>
                  </a:cubicBezTo>
                  <a:cubicBezTo>
                    <a:pt x="3099" y="6125"/>
                    <a:pt x="0" y="23185"/>
                    <a:pt x="10047" y="33265"/>
                  </a:cubicBezTo>
                  <a:cubicBezTo>
                    <a:pt x="14027" y="37244"/>
                    <a:pt x="19246" y="39234"/>
                    <a:pt x="24465" y="39234"/>
                  </a:cubicBezTo>
                  <a:cubicBezTo>
                    <a:pt x="42569" y="39234"/>
                    <a:pt x="51670" y="17249"/>
                    <a:pt x="38883" y="4429"/>
                  </a:cubicBezTo>
                  <a:cubicBezTo>
                    <a:pt x="37122" y="2700"/>
                    <a:pt x="35099" y="1297"/>
                    <a:pt x="32849" y="286"/>
                  </a:cubicBezTo>
                  <a:cubicBezTo>
                    <a:pt x="32434" y="92"/>
                    <a:pt x="32001" y="1"/>
                    <a:pt x="31575" y="1"/>
                  </a:cubicBezTo>
                  <a:cubicBezTo>
                    <a:pt x="30424" y="1"/>
                    <a:pt x="29327" y="668"/>
                    <a:pt x="28804" y="1787"/>
                  </a:cubicBezTo>
                  <a:cubicBezTo>
                    <a:pt x="28119" y="3352"/>
                    <a:pt x="28804" y="5147"/>
                    <a:pt x="30337" y="5832"/>
                  </a:cubicBezTo>
                  <a:cubicBezTo>
                    <a:pt x="39438" y="9942"/>
                    <a:pt x="41591" y="21913"/>
                    <a:pt x="34545" y="28926"/>
                  </a:cubicBezTo>
                  <a:cubicBezTo>
                    <a:pt x="31772" y="31715"/>
                    <a:pt x="28119" y="33110"/>
                    <a:pt x="24465" y="33110"/>
                  </a:cubicBezTo>
                  <a:cubicBezTo>
                    <a:pt x="20812" y="33110"/>
                    <a:pt x="17158" y="31715"/>
                    <a:pt x="14386" y="28926"/>
                  </a:cubicBezTo>
                  <a:cubicBezTo>
                    <a:pt x="7340" y="21913"/>
                    <a:pt x="9493" y="9942"/>
                    <a:pt x="18594" y="5832"/>
                  </a:cubicBezTo>
                  <a:cubicBezTo>
                    <a:pt x="20127" y="5147"/>
                    <a:pt x="20812" y="3352"/>
                    <a:pt x="20127" y="1787"/>
                  </a:cubicBezTo>
                  <a:cubicBezTo>
                    <a:pt x="19603" y="668"/>
                    <a:pt x="18506" y="1"/>
                    <a:pt x="173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2337841" y="1613795"/>
            <a:ext cx="283205" cy="348121"/>
            <a:chOff x="1741900" y="238125"/>
            <a:chExt cx="4122350" cy="5219200"/>
          </a:xfrm>
        </p:grpSpPr>
        <p:sp>
          <p:nvSpPr>
            <p:cNvPr id="115" name="Google Shape;115;p16"/>
            <p:cNvSpPr/>
            <p:nvPr/>
          </p:nvSpPr>
          <p:spPr>
            <a:xfrm>
              <a:off x="1741900" y="238125"/>
              <a:ext cx="4122350" cy="5219200"/>
            </a:xfrm>
            <a:custGeom>
              <a:rect b="b" l="l" r="r" t="t"/>
              <a:pathLst>
                <a:path extrusionOk="0" h="208768" w="164894">
                  <a:moveTo>
                    <a:pt x="79071" y="6133"/>
                  </a:moveTo>
                  <a:cubicBezTo>
                    <a:pt x="79756" y="6133"/>
                    <a:pt x="80310" y="6687"/>
                    <a:pt x="80310" y="7372"/>
                  </a:cubicBezTo>
                  <a:lnTo>
                    <a:pt x="80310" y="16082"/>
                  </a:lnTo>
                  <a:lnTo>
                    <a:pt x="77798" y="16082"/>
                  </a:lnTo>
                  <a:lnTo>
                    <a:pt x="77798" y="7372"/>
                  </a:lnTo>
                  <a:cubicBezTo>
                    <a:pt x="77798" y="6687"/>
                    <a:pt x="78353" y="6133"/>
                    <a:pt x="79071" y="6133"/>
                  </a:cubicBezTo>
                  <a:close/>
                  <a:moveTo>
                    <a:pt x="146104" y="16277"/>
                  </a:moveTo>
                  <a:lnTo>
                    <a:pt x="148453" y="21431"/>
                  </a:lnTo>
                  <a:lnTo>
                    <a:pt x="141668" y="28216"/>
                  </a:lnTo>
                  <a:lnTo>
                    <a:pt x="139352" y="23160"/>
                  </a:lnTo>
                  <a:cubicBezTo>
                    <a:pt x="139385" y="23062"/>
                    <a:pt x="139450" y="22932"/>
                    <a:pt x="139613" y="22769"/>
                  </a:cubicBezTo>
                  <a:lnTo>
                    <a:pt x="146104" y="16277"/>
                  </a:lnTo>
                  <a:close/>
                  <a:moveTo>
                    <a:pt x="152791" y="25737"/>
                  </a:moveTo>
                  <a:lnTo>
                    <a:pt x="157913" y="28118"/>
                  </a:lnTo>
                  <a:lnTo>
                    <a:pt x="151421" y="34610"/>
                  </a:lnTo>
                  <a:cubicBezTo>
                    <a:pt x="151258" y="34740"/>
                    <a:pt x="151128" y="34838"/>
                    <a:pt x="151030" y="34871"/>
                  </a:cubicBezTo>
                  <a:lnTo>
                    <a:pt x="146007" y="32522"/>
                  </a:lnTo>
                  <a:lnTo>
                    <a:pt x="152791" y="25737"/>
                  </a:lnTo>
                  <a:close/>
                  <a:moveTo>
                    <a:pt x="79071" y="84127"/>
                  </a:moveTo>
                  <a:cubicBezTo>
                    <a:pt x="80995" y="84127"/>
                    <a:pt x="82789" y="84649"/>
                    <a:pt x="84388" y="85497"/>
                  </a:cubicBezTo>
                  <a:lnTo>
                    <a:pt x="76885" y="92967"/>
                  </a:lnTo>
                  <a:cubicBezTo>
                    <a:pt x="75711" y="94174"/>
                    <a:pt x="75711" y="96098"/>
                    <a:pt x="76885" y="97305"/>
                  </a:cubicBezTo>
                  <a:cubicBezTo>
                    <a:pt x="77489" y="97909"/>
                    <a:pt x="78271" y="98210"/>
                    <a:pt x="79054" y="98210"/>
                  </a:cubicBezTo>
                  <a:cubicBezTo>
                    <a:pt x="79837" y="98210"/>
                    <a:pt x="80620" y="97909"/>
                    <a:pt x="81223" y="97305"/>
                  </a:cubicBezTo>
                  <a:lnTo>
                    <a:pt x="88693" y="89835"/>
                  </a:lnTo>
                  <a:cubicBezTo>
                    <a:pt x="89574" y="91401"/>
                    <a:pt x="90063" y="93228"/>
                    <a:pt x="90063" y="95152"/>
                  </a:cubicBezTo>
                  <a:cubicBezTo>
                    <a:pt x="90063" y="101219"/>
                    <a:pt x="85138" y="106145"/>
                    <a:pt x="79071" y="106145"/>
                  </a:cubicBezTo>
                  <a:cubicBezTo>
                    <a:pt x="73003" y="106145"/>
                    <a:pt x="68045" y="101219"/>
                    <a:pt x="68045" y="95152"/>
                  </a:cubicBezTo>
                  <a:cubicBezTo>
                    <a:pt x="68045" y="89085"/>
                    <a:pt x="73003" y="84127"/>
                    <a:pt x="79071" y="84127"/>
                  </a:cubicBezTo>
                  <a:close/>
                  <a:moveTo>
                    <a:pt x="79071" y="69089"/>
                  </a:moveTo>
                  <a:cubicBezTo>
                    <a:pt x="85138" y="69089"/>
                    <a:pt x="90748" y="71209"/>
                    <a:pt x="95185" y="74699"/>
                  </a:cubicBezTo>
                  <a:lnTo>
                    <a:pt x="88791" y="81060"/>
                  </a:lnTo>
                  <a:cubicBezTo>
                    <a:pt x="86051" y="79136"/>
                    <a:pt x="82691" y="78027"/>
                    <a:pt x="79071" y="78027"/>
                  </a:cubicBezTo>
                  <a:cubicBezTo>
                    <a:pt x="69611" y="78027"/>
                    <a:pt x="61945" y="85692"/>
                    <a:pt x="61945" y="95152"/>
                  </a:cubicBezTo>
                  <a:cubicBezTo>
                    <a:pt x="61945" y="104579"/>
                    <a:pt x="69611" y="112278"/>
                    <a:pt x="79071" y="112278"/>
                  </a:cubicBezTo>
                  <a:cubicBezTo>
                    <a:pt x="88498" y="112278"/>
                    <a:pt x="96196" y="104579"/>
                    <a:pt x="96196" y="95152"/>
                  </a:cubicBezTo>
                  <a:cubicBezTo>
                    <a:pt x="96196" y="91531"/>
                    <a:pt x="95054" y="88171"/>
                    <a:pt x="93130" y="85399"/>
                  </a:cubicBezTo>
                  <a:lnTo>
                    <a:pt x="99491" y="79038"/>
                  </a:lnTo>
                  <a:cubicBezTo>
                    <a:pt x="103014" y="83474"/>
                    <a:pt x="105101" y="89052"/>
                    <a:pt x="105101" y="95152"/>
                  </a:cubicBezTo>
                  <a:cubicBezTo>
                    <a:pt x="105101" y="109505"/>
                    <a:pt x="93423" y="121183"/>
                    <a:pt x="79071" y="121183"/>
                  </a:cubicBezTo>
                  <a:cubicBezTo>
                    <a:pt x="64685" y="121183"/>
                    <a:pt x="53007" y="109505"/>
                    <a:pt x="53007" y="95152"/>
                  </a:cubicBezTo>
                  <a:cubicBezTo>
                    <a:pt x="53007" y="80767"/>
                    <a:pt x="64685" y="69089"/>
                    <a:pt x="79071" y="69089"/>
                  </a:cubicBezTo>
                  <a:close/>
                  <a:moveTo>
                    <a:pt x="79071" y="52844"/>
                  </a:moveTo>
                  <a:cubicBezTo>
                    <a:pt x="89607" y="52844"/>
                    <a:pt x="99295" y="56726"/>
                    <a:pt x="106700" y="63152"/>
                  </a:cubicBezTo>
                  <a:lnTo>
                    <a:pt x="99523" y="70361"/>
                  </a:lnTo>
                  <a:cubicBezTo>
                    <a:pt x="93978" y="65762"/>
                    <a:pt x="86834" y="62989"/>
                    <a:pt x="79071" y="62989"/>
                  </a:cubicBezTo>
                  <a:cubicBezTo>
                    <a:pt x="61325" y="62989"/>
                    <a:pt x="46907" y="77407"/>
                    <a:pt x="46907" y="95152"/>
                  </a:cubicBezTo>
                  <a:cubicBezTo>
                    <a:pt x="46907" y="112897"/>
                    <a:pt x="61325" y="127315"/>
                    <a:pt x="79071" y="127315"/>
                  </a:cubicBezTo>
                  <a:cubicBezTo>
                    <a:pt x="96783" y="127315"/>
                    <a:pt x="111234" y="112897"/>
                    <a:pt x="111234" y="95152"/>
                  </a:cubicBezTo>
                  <a:cubicBezTo>
                    <a:pt x="111234" y="87389"/>
                    <a:pt x="108461" y="80245"/>
                    <a:pt x="103862" y="74667"/>
                  </a:cubicBezTo>
                  <a:lnTo>
                    <a:pt x="111038" y="67491"/>
                  </a:lnTo>
                  <a:cubicBezTo>
                    <a:pt x="117464" y="74895"/>
                    <a:pt x="121346" y="84583"/>
                    <a:pt x="121346" y="95152"/>
                  </a:cubicBezTo>
                  <a:cubicBezTo>
                    <a:pt x="121346" y="118475"/>
                    <a:pt x="102394" y="137460"/>
                    <a:pt x="79071" y="137460"/>
                  </a:cubicBezTo>
                  <a:cubicBezTo>
                    <a:pt x="55747" y="137460"/>
                    <a:pt x="36763" y="118475"/>
                    <a:pt x="36763" y="95152"/>
                  </a:cubicBezTo>
                  <a:cubicBezTo>
                    <a:pt x="36763" y="71829"/>
                    <a:pt x="55747" y="52844"/>
                    <a:pt x="79071" y="52844"/>
                  </a:cubicBezTo>
                  <a:close/>
                  <a:moveTo>
                    <a:pt x="79071" y="37154"/>
                  </a:moveTo>
                  <a:cubicBezTo>
                    <a:pt x="93945" y="37154"/>
                    <a:pt x="107548" y="42797"/>
                    <a:pt x="117823" y="52061"/>
                  </a:cubicBezTo>
                  <a:lnTo>
                    <a:pt x="111038" y="58846"/>
                  </a:lnTo>
                  <a:cubicBezTo>
                    <a:pt x="102524" y="51311"/>
                    <a:pt x="91303" y="46712"/>
                    <a:pt x="79071" y="46712"/>
                  </a:cubicBezTo>
                  <a:cubicBezTo>
                    <a:pt x="52355" y="46712"/>
                    <a:pt x="30630" y="68436"/>
                    <a:pt x="30630" y="95152"/>
                  </a:cubicBezTo>
                  <a:cubicBezTo>
                    <a:pt x="30630" y="121835"/>
                    <a:pt x="52355" y="143560"/>
                    <a:pt x="79071" y="143560"/>
                  </a:cubicBezTo>
                  <a:cubicBezTo>
                    <a:pt x="105754" y="143560"/>
                    <a:pt x="127478" y="121835"/>
                    <a:pt x="127478" y="95152"/>
                  </a:cubicBezTo>
                  <a:cubicBezTo>
                    <a:pt x="127478" y="82887"/>
                    <a:pt x="122912" y="71698"/>
                    <a:pt x="115376" y="63152"/>
                  </a:cubicBezTo>
                  <a:lnTo>
                    <a:pt x="122161" y="56367"/>
                  </a:lnTo>
                  <a:cubicBezTo>
                    <a:pt x="131393" y="66642"/>
                    <a:pt x="137036" y="80245"/>
                    <a:pt x="137036" y="95152"/>
                  </a:cubicBezTo>
                  <a:cubicBezTo>
                    <a:pt x="137036" y="127120"/>
                    <a:pt x="111038" y="153150"/>
                    <a:pt x="79071" y="153150"/>
                  </a:cubicBezTo>
                  <a:cubicBezTo>
                    <a:pt x="47070" y="153150"/>
                    <a:pt x="21072" y="127120"/>
                    <a:pt x="21072" y="95152"/>
                  </a:cubicBezTo>
                  <a:cubicBezTo>
                    <a:pt x="21072" y="63152"/>
                    <a:pt x="47070" y="37154"/>
                    <a:pt x="79071" y="37154"/>
                  </a:cubicBezTo>
                  <a:close/>
                  <a:moveTo>
                    <a:pt x="56954" y="171059"/>
                  </a:moveTo>
                  <a:cubicBezTo>
                    <a:pt x="57052" y="171091"/>
                    <a:pt x="57117" y="171124"/>
                    <a:pt x="57183" y="171124"/>
                  </a:cubicBezTo>
                  <a:cubicBezTo>
                    <a:pt x="57868" y="171320"/>
                    <a:pt x="58520" y="171515"/>
                    <a:pt x="59205" y="171678"/>
                  </a:cubicBezTo>
                  <a:cubicBezTo>
                    <a:pt x="59270" y="171711"/>
                    <a:pt x="59303" y="171711"/>
                    <a:pt x="59368" y="171744"/>
                  </a:cubicBezTo>
                  <a:lnTo>
                    <a:pt x="51148" y="201721"/>
                  </a:lnTo>
                  <a:cubicBezTo>
                    <a:pt x="51012" y="202265"/>
                    <a:pt x="50514" y="202650"/>
                    <a:pt x="49955" y="202650"/>
                  </a:cubicBezTo>
                  <a:cubicBezTo>
                    <a:pt x="49843" y="202650"/>
                    <a:pt x="49729" y="202635"/>
                    <a:pt x="49615" y="202602"/>
                  </a:cubicBezTo>
                  <a:cubicBezTo>
                    <a:pt x="48962" y="202406"/>
                    <a:pt x="48571" y="201721"/>
                    <a:pt x="48734" y="201069"/>
                  </a:cubicBezTo>
                  <a:lnTo>
                    <a:pt x="56954" y="171059"/>
                  </a:lnTo>
                  <a:close/>
                  <a:moveTo>
                    <a:pt x="79071" y="0"/>
                  </a:moveTo>
                  <a:cubicBezTo>
                    <a:pt x="74993" y="0"/>
                    <a:pt x="71698" y="3295"/>
                    <a:pt x="71698" y="7372"/>
                  </a:cubicBezTo>
                  <a:lnTo>
                    <a:pt x="71698" y="16440"/>
                  </a:lnTo>
                  <a:cubicBezTo>
                    <a:pt x="31543" y="20159"/>
                    <a:pt x="0" y="54051"/>
                    <a:pt x="0" y="95152"/>
                  </a:cubicBezTo>
                  <a:cubicBezTo>
                    <a:pt x="0" y="114952"/>
                    <a:pt x="7372" y="133937"/>
                    <a:pt x="20746" y="148518"/>
                  </a:cubicBezTo>
                  <a:cubicBezTo>
                    <a:pt x="29227" y="157782"/>
                    <a:pt x="39666" y="164796"/>
                    <a:pt x="51148" y="169134"/>
                  </a:cubicBezTo>
                  <a:lnTo>
                    <a:pt x="42830" y="199438"/>
                  </a:lnTo>
                  <a:cubicBezTo>
                    <a:pt x="41753" y="203385"/>
                    <a:pt x="44069" y="207430"/>
                    <a:pt x="48016" y="208506"/>
                  </a:cubicBezTo>
                  <a:cubicBezTo>
                    <a:pt x="48661" y="208683"/>
                    <a:pt x="49309" y="208768"/>
                    <a:pt x="49947" y="208768"/>
                  </a:cubicBezTo>
                  <a:cubicBezTo>
                    <a:pt x="53182" y="208768"/>
                    <a:pt x="56153" y="206595"/>
                    <a:pt x="57052" y="203352"/>
                  </a:cubicBezTo>
                  <a:lnTo>
                    <a:pt x="65370" y="173016"/>
                  </a:lnTo>
                  <a:cubicBezTo>
                    <a:pt x="67425" y="173375"/>
                    <a:pt x="69546" y="173668"/>
                    <a:pt x="71633" y="173864"/>
                  </a:cubicBezTo>
                  <a:cubicBezTo>
                    <a:pt x="71717" y="173870"/>
                    <a:pt x="71801" y="173874"/>
                    <a:pt x="71884" y="173874"/>
                  </a:cubicBezTo>
                  <a:cubicBezTo>
                    <a:pt x="73472" y="173874"/>
                    <a:pt x="74805" y="172703"/>
                    <a:pt x="74960" y="171091"/>
                  </a:cubicBezTo>
                  <a:cubicBezTo>
                    <a:pt x="75124" y="169395"/>
                    <a:pt x="73884" y="167927"/>
                    <a:pt x="72220" y="167764"/>
                  </a:cubicBezTo>
                  <a:cubicBezTo>
                    <a:pt x="34773" y="164274"/>
                    <a:pt x="6133" y="133252"/>
                    <a:pt x="6133" y="95152"/>
                  </a:cubicBezTo>
                  <a:cubicBezTo>
                    <a:pt x="6133" y="54932"/>
                    <a:pt x="38818" y="22214"/>
                    <a:pt x="79005" y="22214"/>
                  </a:cubicBezTo>
                  <a:lnTo>
                    <a:pt x="79103" y="22214"/>
                  </a:lnTo>
                  <a:cubicBezTo>
                    <a:pt x="97501" y="22214"/>
                    <a:pt x="115050" y="28999"/>
                    <a:pt x="128522" y="41362"/>
                  </a:cubicBezTo>
                  <a:lnTo>
                    <a:pt x="122161" y="47723"/>
                  </a:lnTo>
                  <a:cubicBezTo>
                    <a:pt x="110777" y="37350"/>
                    <a:pt x="95641" y="31021"/>
                    <a:pt x="79071" y="31021"/>
                  </a:cubicBezTo>
                  <a:cubicBezTo>
                    <a:pt x="43711" y="31021"/>
                    <a:pt x="14940" y="59792"/>
                    <a:pt x="14940" y="95152"/>
                  </a:cubicBezTo>
                  <a:cubicBezTo>
                    <a:pt x="14940" y="130479"/>
                    <a:pt x="43711" y="159250"/>
                    <a:pt x="79071" y="159250"/>
                  </a:cubicBezTo>
                  <a:cubicBezTo>
                    <a:pt x="114398" y="159250"/>
                    <a:pt x="143169" y="130479"/>
                    <a:pt x="143169" y="95152"/>
                  </a:cubicBezTo>
                  <a:cubicBezTo>
                    <a:pt x="143169" y="78581"/>
                    <a:pt x="136840" y="63446"/>
                    <a:pt x="126467" y="52061"/>
                  </a:cubicBezTo>
                  <a:lnTo>
                    <a:pt x="132861" y="45668"/>
                  </a:lnTo>
                  <a:cubicBezTo>
                    <a:pt x="143266" y="57020"/>
                    <a:pt x="150149" y="71764"/>
                    <a:pt x="151682" y="88302"/>
                  </a:cubicBezTo>
                  <a:cubicBezTo>
                    <a:pt x="151836" y="89867"/>
                    <a:pt x="153144" y="91056"/>
                    <a:pt x="154710" y="91056"/>
                  </a:cubicBezTo>
                  <a:cubicBezTo>
                    <a:pt x="154809" y="91056"/>
                    <a:pt x="154909" y="91052"/>
                    <a:pt x="155010" y="91042"/>
                  </a:cubicBezTo>
                  <a:cubicBezTo>
                    <a:pt x="156706" y="90912"/>
                    <a:pt x="157913" y="89411"/>
                    <a:pt x="157782" y="87715"/>
                  </a:cubicBezTo>
                  <a:cubicBezTo>
                    <a:pt x="156151" y="70361"/>
                    <a:pt x="148877" y="54182"/>
                    <a:pt x="137069" y="41460"/>
                  </a:cubicBezTo>
                  <a:lnTo>
                    <a:pt x="141375" y="37154"/>
                  </a:lnTo>
                  <a:lnTo>
                    <a:pt x="148681" y="40514"/>
                  </a:lnTo>
                  <a:cubicBezTo>
                    <a:pt x="149397" y="40836"/>
                    <a:pt x="150173" y="40992"/>
                    <a:pt x="150961" y="40992"/>
                  </a:cubicBezTo>
                  <a:cubicBezTo>
                    <a:pt x="152652" y="40992"/>
                    <a:pt x="154403" y="40272"/>
                    <a:pt x="155760" y="38915"/>
                  </a:cubicBezTo>
                  <a:lnTo>
                    <a:pt x="162838" y="31837"/>
                  </a:lnTo>
                  <a:cubicBezTo>
                    <a:pt x="164241" y="30434"/>
                    <a:pt x="164893" y="28510"/>
                    <a:pt x="164600" y="26683"/>
                  </a:cubicBezTo>
                  <a:cubicBezTo>
                    <a:pt x="164306" y="25117"/>
                    <a:pt x="163328" y="23878"/>
                    <a:pt x="161925" y="23225"/>
                  </a:cubicBezTo>
                  <a:lnTo>
                    <a:pt x="154422" y="19768"/>
                  </a:lnTo>
                  <a:lnTo>
                    <a:pt x="150997" y="12298"/>
                  </a:lnTo>
                  <a:cubicBezTo>
                    <a:pt x="150345" y="10862"/>
                    <a:pt x="149073" y="9884"/>
                    <a:pt x="147507" y="9623"/>
                  </a:cubicBezTo>
                  <a:cubicBezTo>
                    <a:pt x="147202" y="9567"/>
                    <a:pt x="146893" y="9540"/>
                    <a:pt x="146584" y="9540"/>
                  </a:cubicBezTo>
                  <a:cubicBezTo>
                    <a:pt x="145073" y="9540"/>
                    <a:pt x="143544" y="10188"/>
                    <a:pt x="142353" y="11352"/>
                  </a:cubicBezTo>
                  <a:lnTo>
                    <a:pt x="135275" y="18463"/>
                  </a:lnTo>
                  <a:cubicBezTo>
                    <a:pt x="133285" y="20420"/>
                    <a:pt x="132665" y="23291"/>
                    <a:pt x="133709" y="25541"/>
                  </a:cubicBezTo>
                  <a:lnTo>
                    <a:pt x="137069" y="32816"/>
                  </a:lnTo>
                  <a:lnTo>
                    <a:pt x="132763" y="37121"/>
                  </a:lnTo>
                  <a:cubicBezTo>
                    <a:pt x="132665" y="37024"/>
                    <a:pt x="132535" y="36926"/>
                    <a:pt x="132437" y="36828"/>
                  </a:cubicBezTo>
                  <a:cubicBezTo>
                    <a:pt x="119650" y="25117"/>
                    <a:pt x="103535" y="18006"/>
                    <a:pt x="86443" y="16440"/>
                  </a:cubicBezTo>
                  <a:lnTo>
                    <a:pt x="86443" y="7372"/>
                  </a:lnTo>
                  <a:cubicBezTo>
                    <a:pt x="86443" y="3295"/>
                    <a:pt x="83115" y="0"/>
                    <a:pt x="790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816500" y="2718500"/>
              <a:ext cx="1873225" cy="2738775"/>
            </a:xfrm>
            <a:custGeom>
              <a:rect b="b" l="l" r="r" t="t"/>
              <a:pathLst>
                <a:path extrusionOk="0" h="109551" w="74929">
                  <a:moveTo>
                    <a:pt x="18170" y="71844"/>
                  </a:moveTo>
                  <a:lnTo>
                    <a:pt x="26390" y="101854"/>
                  </a:lnTo>
                  <a:cubicBezTo>
                    <a:pt x="26586" y="102506"/>
                    <a:pt x="26195" y="103191"/>
                    <a:pt x="25510" y="103387"/>
                  </a:cubicBezTo>
                  <a:cubicBezTo>
                    <a:pt x="25401" y="103420"/>
                    <a:pt x="25290" y="103435"/>
                    <a:pt x="25181" y="103435"/>
                  </a:cubicBezTo>
                  <a:cubicBezTo>
                    <a:pt x="24633" y="103435"/>
                    <a:pt x="24112" y="103050"/>
                    <a:pt x="23977" y="102506"/>
                  </a:cubicBezTo>
                  <a:lnTo>
                    <a:pt x="15756" y="72529"/>
                  </a:lnTo>
                  <a:cubicBezTo>
                    <a:pt x="16539" y="72333"/>
                    <a:pt x="17289" y="72105"/>
                    <a:pt x="18072" y="71876"/>
                  </a:cubicBezTo>
                  <a:cubicBezTo>
                    <a:pt x="18105" y="71876"/>
                    <a:pt x="18138" y="71876"/>
                    <a:pt x="18170" y="71844"/>
                  </a:cubicBezTo>
                  <a:close/>
                  <a:moveTo>
                    <a:pt x="71732" y="0"/>
                  </a:moveTo>
                  <a:cubicBezTo>
                    <a:pt x="70189" y="0"/>
                    <a:pt x="68852" y="1192"/>
                    <a:pt x="68698" y="2787"/>
                  </a:cubicBezTo>
                  <a:cubicBezTo>
                    <a:pt x="65436" y="37788"/>
                    <a:pt x="37644" y="65320"/>
                    <a:pt x="2937" y="68549"/>
                  </a:cubicBezTo>
                  <a:cubicBezTo>
                    <a:pt x="1241" y="68712"/>
                    <a:pt x="1" y="70180"/>
                    <a:pt x="164" y="71876"/>
                  </a:cubicBezTo>
                  <a:cubicBezTo>
                    <a:pt x="319" y="73488"/>
                    <a:pt x="1682" y="74659"/>
                    <a:pt x="3245" y="74659"/>
                  </a:cubicBezTo>
                  <a:cubicBezTo>
                    <a:pt x="3327" y="74659"/>
                    <a:pt x="3409" y="74655"/>
                    <a:pt x="3491" y="74649"/>
                  </a:cubicBezTo>
                  <a:cubicBezTo>
                    <a:pt x="5612" y="74453"/>
                    <a:pt x="7699" y="74160"/>
                    <a:pt x="9754" y="73801"/>
                  </a:cubicBezTo>
                  <a:lnTo>
                    <a:pt x="18072" y="104137"/>
                  </a:lnTo>
                  <a:cubicBezTo>
                    <a:pt x="18973" y="107358"/>
                    <a:pt x="21929" y="109551"/>
                    <a:pt x="25201" y="109551"/>
                  </a:cubicBezTo>
                  <a:cubicBezTo>
                    <a:pt x="25840" y="109551"/>
                    <a:pt x="26491" y="109467"/>
                    <a:pt x="27141" y="109291"/>
                  </a:cubicBezTo>
                  <a:cubicBezTo>
                    <a:pt x="31055" y="108215"/>
                    <a:pt x="33371" y="104170"/>
                    <a:pt x="32295" y="100223"/>
                  </a:cubicBezTo>
                  <a:lnTo>
                    <a:pt x="23977" y="69919"/>
                  </a:lnTo>
                  <a:cubicBezTo>
                    <a:pt x="51671" y="59481"/>
                    <a:pt x="71928" y="33972"/>
                    <a:pt x="74798" y="3342"/>
                  </a:cubicBezTo>
                  <a:cubicBezTo>
                    <a:pt x="74929" y="1678"/>
                    <a:pt x="73722" y="178"/>
                    <a:pt x="72026" y="15"/>
                  </a:cubicBezTo>
                  <a:cubicBezTo>
                    <a:pt x="71927" y="5"/>
                    <a:pt x="71829" y="0"/>
                    <a:pt x="717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 txBox="1"/>
          <p:nvPr/>
        </p:nvSpPr>
        <p:spPr>
          <a:xfrm>
            <a:off x="3268900" y="1513650"/>
            <a:ext cx="26835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latin typeface="Anton"/>
                <a:ea typeface="Anton"/>
                <a:cs typeface="Anton"/>
                <a:sym typeface="Anton"/>
              </a:rPr>
              <a:t>OBJETIVOS DA APLICAÇÃO</a:t>
            </a:r>
            <a:endParaRPr sz="3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159854" y="196350"/>
            <a:ext cx="991800" cy="4750800"/>
          </a:xfrm>
          <a:prstGeom prst="rect">
            <a:avLst/>
          </a:prstGeom>
          <a:solidFill>
            <a:srgbClr val="FFF5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275703" y="76200"/>
            <a:ext cx="65880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latin typeface="Anton"/>
                <a:ea typeface="Anton"/>
                <a:cs typeface="Anton"/>
                <a:sym typeface="Anton"/>
              </a:rPr>
              <a:t>OBJETIVOS DO SEMESTRE </a:t>
            </a:r>
            <a:endParaRPr sz="39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2614325" y="2422950"/>
            <a:ext cx="28458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bel"/>
              <a:buChar char="-"/>
            </a:pPr>
            <a:r>
              <a:rPr lang="pt-BR" sz="11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Armazenamento de informações</a:t>
            </a:r>
            <a:endParaRPr sz="11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bel"/>
              <a:buChar char="-"/>
            </a:pPr>
            <a:r>
              <a:rPr lang="pt-BR" sz="11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Ferramenta PostGreSQL</a:t>
            </a:r>
            <a:endParaRPr sz="11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8342400" y="1670100"/>
            <a:ext cx="801600" cy="3473400"/>
          </a:xfrm>
          <a:prstGeom prst="rect">
            <a:avLst/>
          </a:prstGeom>
          <a:solidFill>
            <a:srgbClr val="FFF5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71154" l="30686" r="29413" t="2588"/>
          <a:stretch/>
        </p:blipFill>
        <p:spPr>
          <a:xfrm rot="5400000">
            <a:off x="-1354037" y="2031724"/>
            <a:ext cx="3648398" cy="9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0813" y="2422950"/>
            <a:ext cx="532000" cy="5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4575" y="3523450"/>
            <a:ext cx="677675" cy="6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3548188" y="3523450"/>
            <a:ext cx="28458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bel"/>
              <a:buChar char="-"/>
            </a:pPr>
            <a:r>
              <a:rPr lang="pt-BR" sz="11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Integração API com reconhecimento de voz </a:t>
            </a:r>
            <a:endParaRPr sz="11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bel"/>
              <a:buChar char="-"/>
            </a:pPr>
            <a:r>
              <a:rPr lang="pt-BR" sz="11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Chatbots para adicionar ou remover tarefas </a:t>
            </a:r>
            <a:endParaRPr sz="11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1570825" y="825900"/>
            <a:ext cx="45369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Abel"/>
                <a:ea typeface="Abel"/>
                <a:cs typeface="Abel"/>
                <a:sym typeface="Abel"/>
              </a:rPr>
              <a:t>Aprimorar nosso projeto </a:t>
            </a:r>
            <a:r>
              <a:rPr lang="pt-BR" sz="1300">
                <a:latin typeface="Abel"/>
                <a:ea typeface="Abel"/>
                <a:cs typeface="Abel"/>
                <a:sym typeface="Abel"/>
              </a:rPr>
              <a:t>indisciplinar do primeiro semestre</a:t>
            </a:r>
            <a:r>
              <a:rPr lang="pt-BR" sz="1300">
                <a:latin typeface="Abel"/>
                <a:ea typeface="Abel"/>
                <a:cs typeface="Abel"/>
                <a:sym typeface="Abel"/>
              </a:rPr>
              <a:t> com  aplicações na </a:t>
            </a:r>
            <a:r>
              <a:rPr lang="pt-BR" sz="1300">
                <a:latin typeface="Abel"/>
                <a:ea typeface="Abel"/>
                <a:cs typeface="Abel"/>
                <a:sym typeface="Abel"/>
              </a:rPr>
              <a:t>área</a:t>
            </a:r>
            <a:r>
              <a:rPr lang="pt-BR" sz="1300">
                <a:latin typeface="Abel"/>
                <a:ea typeface="Abel"/>
                <a:cs typeface="Abel"/>
                <a:sym typeface="Abel"/>
              </a:rPr>
              <a:t> de banco de dados e sistemas inteligentes. </a:t>
            </a:r>
            <a:endParaRPr sz="13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206875" y="0"/>
            <a:ext cx="1123800" cy="5143500"/>
          </a:xfrm>
          <a:prstGeom prst="rect">
            <a:avLst/>
          </a:prstGeom>
          <a:solidFill>
            <a:srgbClr val="FFF5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56639" r="27400" t="0"/>
          <a:stretch/>
        </p:blipFill>
        <p:spPr>
          <a:xfrm>
            <a:off x="0" y="650775"/>
            <a:ext cx="92352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124250" y="742825"/>
            <a:ext cx="18129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latin typeface="Anton"/>
                <a:ea typeface="Anton"/>
                <a:cs typeface="Anton"/>
                <a:sym typeface="Anton"/>
              </a:rPr>
              <a:t>ETAPAS DO PROJETO</a:t>
            </a:r>
            <a:endParaRPr sz="32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8" name="Google Shape;138;p18"/>
          <p:cNvSpPr/>
          <p:nvPr/>
        </p:nvSpPr>
        <p:spPr>
          <a:xfrm rot="5400000">
            <a:off x="4833376" y="-423828"/>
            <a:ext cx="1146660" cy="6108323"/>
          </a:xfrm>
          <a:custGeom>
            <a:rect b="b" l="l" r="r" t="t"/>
            <a:pathLst>
              <a:path extrusionOk="0" h="91118" w="21750">
                <a:moveTo>
                  <a:pt x="13027" y="0"/>
                </a:moveTo>
                <a:lnTo>
                  <a:pt x="13027" y="884"/>
                </a:lnTo>
                <a:cubicBezTo>
                  <a:pt x="13027" y="2077"/>
                  <a:pt x="12063" y="3042"/>
                  <a:pt x="10869" y="3042"/>
                </a:cubicBezTo>
                <a:lnTo>
                  <a:pt x="8000" y="3042"/>
                </a:lnTo>
                <a:cubicBezTo>
                  <a:pt x="3570" y="3042"/>
                  <a:pt x="0" y="6680"/>
                  <a:pt x="81" y="11110"/>
                </a:cubicBezTo>
                <a:cubicBezTo>
                  <a:pt x="150" y="15414"/>
                  <a:pt x="3753" y="18915"/>
                  <a:pt x="8126" y="18915"/>
                </a:cubicBezTo>
                <a:lnTo>
                  <a:pt x="13750" y="18915"/>
                </a:lnTo>
                <a:cubicBezTo>
                  <a:pt x="17377" y="18915"/>
                  <a:pt x="20315" y="21887"/>
                  <a:pt x="20246" y="25525"/>
                </a:cubicBezTo>
                <a:cubicBezTo>
                  <a:pt x="20189" y="29049"/>
                  <a:pt x="17216" y="31918"/>
                  <a:pt x="13635" y="31918"/>
                </a:cubicBezTo>
                <a:lnTo>
                  <a:pt x="8000" y="31918"/>
                </a:lnTo>
                <a:cubicBezTo>
                  <a:pt x="3570" y="31918"/>
                  <a:pt x="0" y="35557"/>
                  <a:pt x="81" y="39987"/>
                </a:cubicBezTo>
                <a:cubicBezTo>
                  <a:pt x="150" y="44291"/>
                  <a:pt x="3753" y="47791"/>
                  <a:pt x="8126" y="47791"/>
                </a:cubicBezTo>
                <a:lnTo>
                  <a:pt x="13750" y="47791"/>
                </a:lnTo>
                <a:cubicBezTo>
                  <a:pt x="17377" y="47791"/>
                  <a:pt x="20315" y="50775"/>
                  <a:pt x="20246" y="54402"/>
                </a:cubicBezTo>
                <a:cubicBezTo>
                  <a:pt x="20189" y="57926"/>
                  <a:pt x="17216" y="60795"/>
                  <a:pt x="13635" y="60795"/>
                </a:cubicBezTo>
                <a:lnTo>
                  <a:pt x="8000" y="60795"/>
                </a:lnTo>
                <a:cubicBezTo>
                  <a:pt x="3570" y="60795"/>
                  <a:pt x="0" y="64433"/>
                  <a:pt x="81" y="68875"/>
                </a:cubicBezTo>
                <a:cubicBezTo>
                  <a:pt x="150" y="73179"/>
                  <a:pt x="3753" y="76668"/>
                  <a:pt x="8126" y="76668"/>
                </a:cubicBezTo>
                <a:lnTo>
                  <a:pt x="13750" y="76668"/>
                </a:lnTo>
                <a:cubicBezTo>
                  <a:pt x="17377" y="76668"/>
                  <a:pt x="20315" y="79652"/>
                  <a:pt x="20246" y="83290"/>
                </a:cubicBezTo>
                <a:cubicBezTo>
                  <a:pt x="20189" y="86814"/>
                  <a:pt x="17216" y="89683"/>
                  <a:pt x="13635" y="89683"/>
                </a:cubicBezTo>
                <a:lnTo>
                  <a:pt x="8574" y="89683"/>
                </a:lnTo>
                <a:lnTo>
                  <a:pt x="8574" y="91118"/>
                </a:lnTo>
                <a:lnTo>
                  <a:pt x="13624" y="91118"/>
                </a:lnTo>
                <a:cubicBezTo>
                  <a:pt x="17997" y="91118"/>
                  <a:pt x="21601" y="87606"/>
                  <a:pt x="21681" y="83313"/>
                </a:cubicBezTo>
                <a:cubicBezTo>
                  <a:pt x="21750" y="78872"/>
                  <a:pt x="18180" y="75233"/>
                  <a:pt x="13739" y="75233"/>
                </a:cubicBezTo>
                <a:lnTo>
                  <a:pt x="8126" y="75233"/>
                </a:lnTo>
                <a:cubicBezTo>
                  <a:pt x="4534" y="75233"/>
                  <a:pt x="1561" y="72364"/>
                  <a:pt x="1504" y="68852"/>
                </a:cubicBezTo>
                <a:cubicBezTo>
                  <a:pt x="1435" y="65214"/>
                  <a:pt x="4373" y="62230"/>
                  <a:pt x="8000" y="62230"/>
                </a:cubicBezTo>
                <a:lnTo>
                  <a:pt x="13624" y="62230"/>
                </a:lnTo>
                <a:cubicBezTo>
                  <a:pt x="17997" y="62230"/>
                  <a:pt x="21601" y="58729"/>
                  <a:pt x="21681" y="54425"/>
                </a:cubicBezTo>
                <a:cubicBezTo>
                  <a:pt x="21750" y="49995"/>
                  <a:pt x="18180" y="46357"/>
                  <a:pt x="13739" y="46357"/>
                </a:cubicBezTo>
                <a:lnTo>
                  <a:pt x="8126" y="46357"/>
                </a:lnTo>
                <a:cubicBezTo>
                  <a:pt x="4534" y="46357"/>
                  <a:pt x="1561" y="43487"/>
                  <a:pt x="1504" y="39964"/>
                </a:cubicBezTo>
                <a:cubicBezTo>
                  <a:pt x="1435" y="36337"/>
                  <a:pt x="4373" y="33353"/>
                  <a:pt x="8000" y="33353"/>
                </a:cubicBezTo>
                <a:lnTo>
                  <a:pt x="13624" y="33353"/>
                </a:lnTo>
                <a:cubicBezTo>
                  <a:pt x="17997" y="33353"/>
                  <a:pt x="21601" y="29852"/>
                  <a:pt x="21681" y="25548"/>
                </a:cubicBezTo>
                <a:cubicBezTo>
                  <a:pt x="21750" y="21118"/>
                  <a:pt x="18180" y="17480"/>
                  <a:pt x="13739" y="17480"/>
                </a:cubicBezTo>
                <a:lnTo>
                  <a:pt x="8126" y="17480"/>
                </a:lnTo>
                <a:cubicBezTo>
                  <a:pt x="4534" y="17480"/>
                  <a:pt x="1561" y="14611"/>
                  <a:pt x="1504" y="11087"/>
                </a:cubicBezTo>
                <a:cubicBezTo>
                  <a:pt x="1435" y="7449"/>
                  <a:pt x="4373" y="4476"/>
                  <a:pt x="8000" y="4476"/>
                </a:cubicBezTo>
                <a:lnTo>
                  <a:pt x="10869" y="4476"/>
                </a:lnTo>
                <a:cubicBezTo>
                  <a:pt x="12855" y="4476"/>
                  <a:pt x="14462" y="2869"/>
                  <a:pt x="14462" y="884"/>
                </a:cubicBezTo>
                <a:lnTo>
                  <a:pt x="14462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 rot="5400000">
            <a:off x="4771960" y="-501091"/>
            <a:ext cx="1269498" cy="6262241"/>
          </a:xfrm>
          <a:custGeom>
            <a:rect b="b" l="l" r="r" t="t"/>
            <a:pathLst>
              <a:path extrusionOk="0" h="93414" w="24080">
                <a:moveTo>
                  <a:pt x="16207" y="574"/>
                </a:moveTo>
                <a:lnTo>
                  <a:pt x="16207" y="2032"/>
                </a:lnTo>
                <a:cubicBezTo>
                  <a:pt x="16207" y="4327"/>
                  <a:pt x="14336" y="6198"/>
                  <a:pt x="12040" y="6198"/>
                </a:cubicBezTo>
                <a:lnTo>
                  <a:pt x="9171" y="6198"/>
                </a:lnTo>
                <a:cubicBezTo>
                  <a:pt x="5866" y="6198"/>
                  <a:pt x="3191" y="8907"/>
                  <a:pt x="3249" y="12224"/>
                </a:cubicBezTo>
                <a:cubicBezTo>
                  <a:pt x="3295" y="15437"/>
                  <a:pt x="6015" y="18043"/>
                  <a:pt x="9297" y="18043"/>
                </a:cubicBezTo>
                <a:lnTo>
                  <a:pt x="14910" y="18043"/>
                </a:lnTo>
                <a:cubicBezTo>
                  <a:pt x="19673" y="18043"/>
                  <a:pt x="23506" y="21945"/>
                  <a:pt x="23426" y="26708"/>
                </a:cubicBezTo>
                <a:cubicBezTo>
                  <a:pt x="23345" y="31322"/>
                  <a:pt x="19478" y="35075"/>
                  <a:pt x="14795" y="35075"/>
                </a:cubicBezTo>
                <a:lnTo>
                  <a:pt x="9171" y="35075"/>
                </a:lnTo>
                <a:cubicBezTo>
                  <a:pt x="5866" y="35075"/>
                  <a:pt x="3191" y="37783"/>
                  <a:pt x="3249" y="41100"/>
                </a:cubicBezTo>
                <a:cubicBezTo>
                  <a:pt x="3295" y="44314"/>
                  <a:pt x="6015" y="46919"/>
                  <a:pt x="9297" y="46919"/>
                </a:cubicBezTo>
                <a:lnTo>
                  <a:pt x="14910" y="46919"/>
                </a:lnTo>
                <a:cubicBezTo>
                  <a:pt x="19673" y="46919"/>
                  <a:pt x="23506" y="50822"/>
                  <a:pt x="23426" y="55573"/>
                </a:cubicBezTo>
                <a:cubicBezTo>
                  <a:pt x="23345" y="60187"/>
                  <a:pt x="19478" y="63940"/>
                  <a:pt x="14795" y="63940"/>
                </a:cubicBezTo>
                <a:lnTo>
                  <a:pt x="9171" y="63940"/>
                </a:lnTo>
                <a:cubicBezTo>
                  <a:pt x="5866" y="63940"/>
                  <a:pt x="3191" y="66660"/>
                  <a:pt x="3249" y="69966"/>
                </a:cubicBezTo>
                <a:cubicBezTo>
                  <a:pt x="3295" y="73179"/>
                  <a:pt x="6015" y="75796"/>
                  <a:pt x="9297" y="75796"/>
                </a:cubicBezTo>
                <a:lnTo>
                  <a:pt x="14910" y="75796"/>
                </a:lnTo>
                <a:cubicBezTo>
                  <a:pt x="19673" y="75796"/>
                  <a:pt x="23506" y="79698"/>
                  <a:pt x="23426" y="84450"/>
                </a:cubicBezTo>
                <a:cubicBezTo>
                  <a:pt x="23345" y="89075"/>
                  <a:pt x="19478" y="92840"/>
                  <a:pt x="14795" y="92840"/>
                </a:cubicBezTo>
                <a:lnTo>
                  <a:pt x="9171" y="92840"/>
                </a:lnTo>
                <a:lnTo>
                  <a:pt x="9171" y="90257"/>
                </a:lnTo>
                <a:lnTo>
                  <a:pt x="14795" y="90257"/>
                </a:lnTo>
                <a:cubicBezTo>
                  <a:pt x="18077" y="90257"/>
                  <a:pt x="20786" y="87640"/>
                  <a:pt x="20843" y="84427"/>
                </a:cubicBezTo>
                <a:cubicBezTo>
                  <a:pt x="20889" y="81110"/>
                  <a:pt x="18227" y="78401"/>
                  <a:pt x="14910" y="78401"/>
                </a:cubicBezTo>
                <a:lnTo>
                  <a:pt x="9297" y="78401"/>
                </a:lnTo>
                <a:cubicBezTo>
                  <a:pt x="4614" y="78401"/>
                  <a:pt x="747" y="74648"/>
                  <a:pt x="666" y="70034"/>
                </a:cubicBezTo>
                <a:cubicBezTo>
                  <a:pt x="586" y="65271"/>
                  <a:pt x="4419" y="61381"/>
                  <a:pt x="9171" y="61381"/>
                </a:cubicBezTo>
                <a:lnTo>
                  <a:pt x="14795" y="61381"/>
                </a:lnTo>
                <a:cubicBezTo>
                  <a:pt x="18077" y="61381"/>
                  <a:pt x="20786" y="58764"/>
                  <a:pt x="20843" y="55550"/>
                </a:cubicBezTo>
                <a:cubicBezTo>
                  <a:pt x="20889" y="52233"/>
                  <a:pt x="18227" y="49525"/>
                  <a:pt x="14910" y="49525"/>
                </a:cubicBezTo>
                <a:lnTo>
                  <a:pt x="9297" y="49525"/>
                </a:lnTo>
                <a:cubicBezTo>
                  <a:pt x="4614" y="49525"/>
                  <a:pt x="747" y="45772"/>
                  <a:pt x="666" y="41158"/>
                </a:cubicBezTo>
                <a:cubicBezTo>
                  <a:pt x="586" y="36395"/>
                  <a:pt x="4419" y="32504"/>
                  <a:pt x="9171" y="32504"/>
                </a:cubicBezTo>
                <a:lnTo>
                  <a:pt x="14795" y="32504"/>
                </a:lnTo>
                <a:cubicBezTo>
                  <a:pt x="18077" y="32504"/>
                  <a:pt x="20786" y="29887"/>
                  <a:pt x="20843" y="26673"/>
                </a:cubicBezTo>
                <a:cubicBezTo>
                  <a:pt x="20889" y="23357"/>
                  <a:pt x="18227" y="20648"/>
                  <a:pt x="14910" y="20648"/>
                </a:cubicBezTo>
                <a:lnTo>
                  <a:pt x="9297" y="20648"/>
                </a:lnTo>
                <a:cubicBezTo>
                  <a:pt x="4614" y="20648"/>
                  <a:pt x="747" y="16895"/>
                  <a:pt x="666" y="12281"/>
                </a:cubicBezTo>
                <a:cubicBezTo>
                  <a:pt x="586" y="7529"/>
                  <a:pt x="4419" y="3627"/>
                  <a:pt x="9171" y="3627"/>
                </a:cubicBezTo>
                <a:lnTo>
                  <a:pt x="12040" y="3627"/>
                </a:lnTo>
                <a:cubicBezTo>
                  <a:pt x="12913" y="3627"/>
                  <a:pt x="13624" y="2916"/>
                  <a:pt x="13624" y="2043"/>
                </a:cubicBezTo>
                <a:lnTo>
                  <a:pt x="13624" y="574"/>
                </a:lnTo>
                <a:close/>
                <a:moveTo>
                  <a:pt x="13050" y="0"/>
                </a:moveTo>
                <a:lnTo>
                  <a:pt x="13050" y="2032"/>
                </a:lnTo>
                <a:cubicBezTo>
                  <a:pt x="13050" y="2594"/>
                  <a:pt x="12603" y="3042"/>
                  <a:pt x="12040" y="3042"/>
                </a:cubicBezTo>
                <a:lnTo>
                  <a:pt x="9171" y="3042"/>
                </a:lnTo>
                <a:cubicBezTo>
                  <a:pt x="4098" y="3042"/>
                  <a:pt x="12" y="7208"/>
                  <a:pt x="104" y="12281"/>
                </a:cubicBezTo>
                <a:cubicBezTo>
                  <a:pt x="184" y="17205"/>
                  <a:pt x="4305" y="21210"/>
                  <a:pt x="9297" y="21210"/>
                </a:cubicBezTo>
                <a:lnTo>
                  <a:pt x="14921" y="21210"/>
                </a:lnTo>
                <a:cubicBezTo>
                  <a:pt x="17917" y="21210"/>
                  <a:pt x="20327" y="23666"/>
                  <a:pt x="20270" y="26662"/>
                </a:cubicBezTo>
                <a:cubicBezTo>
                  <a:pt x="20224" y="29566"/>
                  <a:pt x="17767" y="31919"/>
                  <a:pt x="14806" y="31919"/>
                </a:cubicBezTo>
                <a:lnTo>
                  <a:pt x="9171" y="31919"/>
                </a:lnTo>
                <a:cubicBezTo>
                  <a:pt x="4098" y="31930"/>
                  <a:pt x="12" y="36085"/>
                  <a:pt x="104" y="41158"/>
                </a:cubicBezTo>
                <a:cubicBezTo>
                  <a:pt x="184" y="46081"/>
                  <a:pt x="4305" y="50087"/>
                  <a:pt x="9297" y="50087"/>
                </a:cubicBezTo>
                <a:lnTo>
                  <a:pt x="14921" y="50087"/>
                </a:lnTo>
                <a:cubicBezTo>
                  <a:pt x="17917" y="50087"/>
                  <a:pt x="20327" y="52543"/>
                  <a:pt x="20270" y="55539"/>
                </a:cubicBezTo>
                <a:cubicBezTo>
                  <a:pt x="20224" y="58442"/>
                  <a:pt x="17767" y="60807"/>
                  <a:pt x="14806" y="60807"/>
                </a:cubicBezTo>
                <a:lnTo>
                  <a:pt x="9171" y="60807"/>
                </a:lnTo>
                <a:cubicBezTo>
                  <a:pt x="4098" y="60807"/>
                  <a:pt x="1" y="64961"/>
                  <a:pt x="92" y="70046"/>
                </a:cubicBezTo>
                <a:cubicBezTo>
                  <a:pt x="173" y="74970"/>
                  <a:pt x="4305" y="78975"/>
                  <a:pt x="9297" y="78975"/>
                </a:cubicBezTo>
                <a:lnTo>
                  <a:pt x="14910" y="78975"/>
                </a:lnTo>
                <a:cubicBezTo>
                  <a:pt x="17905" y="78975"/>
                  <a:pt x="20315" y="81431"/>
                  <a:pt x="20270" y="84427"/>
                </a:cubicBezTo>
                <a:cubicBezTo>
                  <a:pt x="20224" y="87331"/>
                  <a:pt x="17767" y="89683"/>
                  <a:pt x="14795" y="89683"/>
                </a:cubicBezTo>
                <a:lnTo>
                  <a:pt x="8597" y="89683"/>
                </a:lnTo>
                <a:lnTo>
                  <a:pt x="8597" y="93414"/>
                </a:lnTo>
                <a:lnTo>
                  <a:pt x="14795" y="93414"/>
                </a:lnTo>
                <a:cubicBezTo>
                  <a:pt x="19787" y="93414"/>
                  <a:pt x="23919" y="89408"/>
                  <a:pt x="24000" y="84484"/>
                </a:cubicBezTo>
                <a:cubicBezTo>
                  <a:pt x="24080" y="79411"/>
                  <a:pt x="19994" y="75245"/>
                  <a:pt x="14910" y="75245"/>
                </a:cubicBezTo>
                <a:lnTo>
                  <a:pt x="14910" y="75234"/>
                </a:lnTo>
                <a:lnTo>
                  <a:pt x="9297" y="75234"/>
                </a:lnTo>
                <a:cubicBezTo>
                  <a:pt x="6325" y="75234"/>
                  <a:pt x="3868" y="72881"/>
                  <a:pt x="3823" y="69977"/>
                </a:cubicBezTo>
                <a:cubicBezTo>
                  <a:pt x="3765" y="66981"/>
                  <a:pt x="6175" y="64525"/>
                  <a:pt x="9171" y="64525"/>
                </a:cubicBezTo>
                <a:lnTo>
                  <a:pt x="14795" y="64525"/>
                </a:lnTo>
                <a:cubicBezTo>
                  <a:pt x="19787" y="64525"/>
                  <a:pt x="23919" y="60520"/>
                  <a:pt x="24000" y="55596"/>
                </a:cubicBezTo>
                <a:cubicBezTo>
                  <a:pt x="24080" y="50512"/>
                  <a:pt x="19994" y="46357"/>
                  <a:pt x="14910" y="46357"/>
                </a:cubicBezTo>
                <a:lnTo>
                  <a:pt x="9297" y="46357"/>
                </a:lnTo>
                <a:cubicBezTo>
                  <a:pt x="6325" y="46357"/>
                  <a:pt x="3868" y="43993"/>
                  <a:pt x="3823" y="41089"/>
                </a:cubicBezTo>
                <a:cubicBezTo>
                  <a:pt x="3765" y="38093"/>
                  <a:pt x="6175" y="35637"/>
                  <a:pt x="9171" y="35637"/>
                </a:cubicBezTo>
                <a:lnTo>
                  <a:pt x="14795" y="35637"/>
                </a:lnTo>
                <a:cubicBezTo>
                  <a:pt x="19787" y="35637"/>
                  <a:pt x="23919" y="31632"/>
                  <a:pt x="24000" y="26708"/>
                </a:cubicBezTo>
                <a:cubicBezTo>
                  <a:pt x="24080" y="21635"/>
                  <a:pt x="19994" y="17469"/>
                  <a:pt x="14910" y="17469"/>
                </a:cubicBezTo>
                <a:lnTo>
                  <a:pt x="9297" y="17469"/>
                </a:lnTo>
                <a:cubicBezTo>
                  <a:pt x="6325" y="17469"/>
                  <a:pt x="3868" y="15104"/>
                  <a:pt x="3823" y="12212"/>
                </a:cubicBezTo>
                <a:cubicBezTo>
                  <a:pt x="3765" y="9217"/>
                  <a:pt x="6175" y="6760"/>
                  <a:pt x="9171" y="6760"/>
                </a:cubicBezTo>
                <a:lnTo>
                  <a:pt x="12040" y="6760"/>
                </a:lnTo>
                <a:cubicBezTo>
                  <a:pt x="14657" y="6760"/>
                  <a:pt x="16780" y="4637"/>
                  <a:pt x="16780" y="2020"/>
                </a:cubicBezTo>
                <a:lnTo>
                  <a:pt x="16780" y="0"/>
                </a:lnTo>
                <a:close/>
              </a:path>
            </a:pathLst>
          </a:custGeom>
          <a:solidFill>
            <a:srgbClr val="FFF5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 rot="5400000">
            <a:off x="4802440" y="-481433"/>
            <a:ext cx="1208448" cy="6184545"/>
          </a:xfrm>
          <a:custGeom>
            <a:rect b="b" l="l" r="r" t="t"/>
            <a:pathLst>
              <a:path extrusionOk="0" h="92255" w="22922">
                <a:moveTo>
                  <a:pt x="15048" y="574"/>
                </a:moveTo>
                <a:lnTo>
                  <a:pt x="15048" y="1458"/>
                </a:lnTo>
                <a:cubicBezTo>
                  <a:pt x="15048" y="3443"/>
                  <a:pt x="13441" y="5050"/>
                  <a:pt x="11455" y="5050"/>
                </a:cubicBezTo>
                <a:lnTo>
                  <a:pt x="8586" y="5050"/>
                </a:lnTo>
                <a:cubicBezTo>
                  <a:pt x="4948" y="5050"/>
                  <a:pt x="2021" y="8034"/>
                  <a:pt x="2090" y="11673"/>
                </a:cubicBezTo>
                <a:cubicBezTo>
                  <a:pt x="2147" y="15196"/>
                  <a:pt x="5120" y="18054"/>
                  <a:pt x="8712" y="18054"/>
                </a:cubicBezTo>
                <a:lnTo>
                  <a:pt x="14325" y="18054"/>
                </a:lnTo>
                <a:cubicBezTo>
                  <a:pt x="18766" y="18054"/>
                  <a:pt x="22336" y="21692"/>
                  <a:pt x="22267" y="26134"/>
                </a:cubicBezTo>
                <a:cubicBezTo>
                  <a:pt x="22187" y="30438"/>
                  <a:pt x="18583" y="33927"/>
                  <a:pt x="14210" y="33927"/>
                </a:cubicBezTo>
                <a:lnTo>
                  <a:pt x="8586" y="33927"/>
                </a:lnTo>
                <a:cubicBezTo>
                  <a:pt x="4959" y="33938"/>
                  <a:pt x="2021" y="36911"/>
                  <a:pt x="2090" y="40549"/>
                </a:cubicBezTo>
                <a:cubicBezTo>
                  <a:pt x="2147" y="44073"/>
                  <a:pt x="5120" y="46942"/>
                  <a:pt x="8712" y="46942"/>
                </a:cubicBezTo>
                <a:lnTo>
                  <a:pt x="14325" y="46942"/>
                </a:lnTo>
                <a:cubicBezTo>
                  <a:pt x="18766" y="46942"/>
                  <a:pt x="22336" y="50569"/>
                  <a:pt x="22267" y="55011"/>
                </a:cubicBezTo>
                <a:cubicBezTo>
                  <a:pt x="22187" y="59315"/>
                  <a:pt x="18571" y="62815"/>
                  <a:pt x="14210" y="62815"/>
                </a:cubicBezTo>
                <a:lnTo>
                  <a:pt x="8586" y="62815"/>
                </a:lnTo>
                <a:cubicBezTo>
                  <a:pt x="4959" y="62815"/>
                  <a:pt x="2021" y="65788"/>
                  <a:pt x="2090" y="69426"/>
                </a:cubicBezTo>
                <a:cubicBezTo>
                  <a:pt x="2147" y="72950"/>
                  <a:pt x="5120" y="75819"/>
                  <a:pt x="8712" y="75819"/>
                </a:cubicBezTo>
                <a:lnTo>
                  <a:pt x="14325" y="75819"/>
                </a:lnTo>
                <a:cubicBezTo>
                  <a:pt x="18766" y="75819"/>
                  <a:pt x="22336" y="79457"/>
                  <a:pt x="22267" y="83887"/>
                </a:cubicBezTo>
                <a:cubicBezTo>
                  <a:pt x="22187" y="88180"/>
                  <a:pt x="18583" y="91692"/>
                  <a:pt x="14210" y="91692"/>
                </a:cubicBezTo>
                <a:lnTo>
                  <a:pt x="9160" y="91692"/>
                </a:lnTo>
                <a:lnTo>
                  <a:pt x="9160" y="90257"/>
                </a:lnTo>
                <a:lnTo>
                  <a:pt x="14210" y="90257"/>
                </a:lnTo>
                <a:cubicBezTo>
                  <a:pt x="17791" y="90257"/>
                  <a:pt x="20775" y="87388"/>
                  <a:pt x="20832" y="83864"/>
                </a:cubicBezTo>
                <a:cubicBezTo>
                  <a:pt x="20890" y="80226"/>
                  <a:pt x="17963" y="77242"/>
                  <a:pt x="14325" y="77242"/>
                </a:cubicBezTo>
                <a:lnTo>
                  <a:pt x="8712" y="77242"/>
                </a:lnTo>
                <a:cubicBezTo>
                  <a:pt x="4339" y="77242"/>
                  <a:pt x="724" y="73741"/>
                  <a:pt x="655" y="69449"/>
                </a:cubicBezTo>
                <a:cubicBezTo>
                  <a:pt x="575" y="65007"/>
                  <a:pt x="4156" y="61369"/>
                  <a:pt x="8586" y="61369"/>
                </a:cubicBezTo>
                <a:lnTo>
                  <a:pt x="14210" y="61369"/>
                </a:lnTo>
                <a:cubicBezTo>
                  <a:pt x="17791" y="61369"/>
                  <a:pt x="20775" y="58500"/>
                  <a:pt x="20832" y="54976"/>
                </a:cubicBezTo>
                <a:cubicBezTo>
                  <a:pt x="20890" y="51349"/>
                  <a:pt x="17963" y="48365"/>
                  <a:pt x="14325" y="48365"/>
                </a:cubicBezTo>
                <a:lnTo>
                  <a:pt x="8712" y="48365"/>
                </a:lnTo>
                <a:cubicBezTo>
                  <a:pt x="4339" y="48365"/>
                  <a:pt x="724" y="44865"/>
                  <a:pt x="655" y="40561"/>
                </a:cubicBezTo>
                <a:cubicBezTo>
                  <a:pt x="575" y="36131"/>
                  <a:pt x="4156" y="32492"/>
                  <a:pt x="8586" y="32492"/>
                </a:cubicBezTo>
                <a:lnTo>
                  <a:pt x="14210" y="32492"/>
                </a:lnTo>
                <a:cubicBezTo>
                  <a:pt x="17791" y="32492"/>
                  <a:pt x="20775" y="29623"/>
                  <a:pt x="20832" y="26099"/>
                </a:cubicBezTo>
                <a:cubicBezTo>
                  <a:pt x="20890" y="22461"/>
                  <a:pt x="17963" y="19489"/>
                  <a:pt x="14325" y="19489"/>
                </a:cubicBezTo>
                <a:lnTo>
                  <a:pt x="8712" y="19489"/>
                </a:lnTo>
                <a:cubicBezTo>
                  <a:pt x="4339" y="19489"/>
                  <a:pt x="724" y="15988"/>
                  <a:pt x="655" y="11684"/>
                </a:cubicBezTo>
                <a:cubicBezTo>
                  <a:pt x="575" y="7254"/>
                  <a:pt x="4156" y="3616"/>
                  <a:pt x="8586" y="3616"/>
                </a:cubicBezTo>
                <a:lnTo>
                  <a:pt x="11455" y="3616"/>
                </a:lnTo>
                <a:cubicBezTo>
                  <a:pt x="12649" y="3616"/>
                  <a:pt x="13613" y="2651"/>
                  <a:pt x="13613" y="1458"/>
                </a:cubicBezTo>
                <a:lnTo>
                  <a:pt x="13613" y="574"/>
                </a:lnTo>
                <a:close/>
                <a:moveTo>
                  <a:pt x="13039" y="0"/>
                </a:moveTo>
                <a:lnTo>
                  <a:pt x="13039" y="1458"/>
                </a:lnTo>
                <a:cubicBezTo>
                  <a:pt x="13039" y="2330"/>
                  <a:pt x="12328" y="3042"/>
                  <a:pt x="11455" y="3042"/>
                </a:cubicBezTo>
                <a:lnTo>
                  <a:pt x="8586" y="3042"/>
                </a:lnTo>
                <a:cubicBezTo>
                  <a:pt x="3834" y="3042"/>
                  <a:pt x="1" y="6944"/>
                  <a:pt x="93" y="11696"/>
                </a:cubicBezTo>
                <a:cubicBezTo>
                  <a:pt x="162" y="16309"/>
                  <a:pt x="4029" y="20062"/>
                  <a:pt x="8712" y="20062"/>
                </a:cubicBezTo>
                <a:lnTo>
                  <a:pt x="14336" y="20062"/>
                </a:lnTo>
                <a:cubicBezTo>
                  <a:pt x="17642" y="20062"/>
                  <a:pt x="20316" y="22771"/>
                  <a:pt x="20258" y="26088"/>
                </a:cubicBezTo>
                <a:cubicBezTo>
                  <a:pt x="20212" y="29302"/>
                  <a:pt x="17492" y="31907"/>
                  <a:pt x="14221" y="31907"/>
                </a:cubicBezTo>
                <a:lnTo>
                  <a:pt x="8586" y="31907"/>
                </a:lnTo>
                <a:cubicBezTo>
                  <a:pt x="3834" y="31918"/>
                  <a:pt x="1" y="35821"/>
                  <a:pt x="93" y="40572"/>
                </a:cubicBezTo>
                <a:cubicBezTo>
                  <a:pt x="162" y="45186"/>
                  <a:pt x="4029" y="48939"/>
                  <a:pt x="8712" y="48939"/>
                </a:cubicBezTo>
                <a:lnTo>
                  <a:pt x="14336" y="48939"/>
                </a:lnTo>
                <a:cubicBezTo>
                  <a:pt x="17642" y="48939"/>
                  <a:pt x="20316" y="51659"/>
                  <a:pt x="20258" y="54965"/>
                </a:cubicBezTo>
                <a:cubicBezTo>
                  <a:pt x="20212" y="58178"/>
                  <a:pt x="17492" y="60795"/>
                  <a:pt x="14221" y="60795"/>
                </a:cubicBezTo>
                <a:lnTo>
                  <a:pt x="8586" y="60795"/>
                </a:lnTo>
                <a:cubicBezTo>
                  <a:pt x="3834" y="60795"/>
                  <a:pt x="1" y="64697"/>
                  <a:pt x="93" y="69449"/>
                </a:cubicBezTo>
                <a:cubicBezTo>
                  <a:pt x="162" y="74063"/>
                  <a:pt x="4029" y="77816"/>
                  <a:pt x="8712" y="77816"/>
                </a:cubicBezTo>
                <a:lnTo>
                  <a:pt x="14336" y="77816"/>
                </a:lnTo>
                <a:cubicBezTo>
                  <a:pt x="17642" y="77816"/>
                  <a:pt x="20316" y="80536"/>
                  <a:pt x="20258" y="83841"/>
                </a:cubicBezTo>
                <a:cubicBezTo>
                  <a:pt x="20212" y="87055"/>
                  <a:pt x="17492" y="89672"/>
                  <a:pt x="14221" y="89672"/>
                </a:cubicBezTo>
                <a:lnTo>
                  <a:pt x="8586" y="89672"/>
                </a:lnTo>
                <a:lnTo>
                  <a:pt x="8586" y="92254"/>
                </a:lnTo>
                <a:lnTo>
                  <a:pt x="14210" y="92254"/>
                </a:lnTo>
                <a:cubicBezTo>
                  <a:pt x="18893" y="92254"/>
                  <a:pt x="22760" y="88501"/>
                  <a:pt x="22841" y="83887"/>
                </a:cubicBezTo>
                <a:cubicBezTo>
                  <a:pt x="22921" y="79136"/>
                  <a:pt x="19088" y="75233"/>
                  <a:pt x="14325" y="75233"/>
                </a:cubicBezTo>
                <a:lnTo>
                  <a:pt x="8712" y="75233"/>
                </a:lnTo>
                <a:cubicBezTo>
                  <a:pt x="5430" y="75233"/>
                  <a:pt x="2721" y="72628"/>
                  <a:pt x="2664" y="69415"/>
                </a:cubicBezTo>
                <a:cubicBezTo>
                  <a:pt x="2606" y="66098"/>
                  <a:pt x="5281" y="63389"/>
                  <a:pt x="8586" y="63389"/>
                </a:cubicBezTo>
                <a:lnTo>
                  <a:pt x="14210" y="63389"/>
                </a:lnTo>
                <a:cubicBezTo>
                  <a:pt x="18893" y="63389"/>
                  <a:pt x="22760" y="59636"/>
                  <a:pt x="22841" y="55022"/>
                </a:cubicBezTo>
                <a:cubicBezTo>
                  <a:pt x="22921" y="50266"/>
                  <a:pt x="19099" y="46368"/>
                  <a:pt x="14346" y="46368"/>
                </a:cubicBezTo>
                <a:cubicBezTo>
                  <a:pt x="14339" y="46368"/>
                  <a:pt x="14332" y="46368"/>
                  <a:pt x="14325" y="46368"/>
                </a:cubicBezTo>
                <a:lnTo>
                  <a:pt x="8712" y="46368"/>
                </a:lnTo>
                <a:cubicBezTo>
                  <a:pt x="5430" y="46368"/>
                  <a:pt x="2721" y="43751"/>
                  <a:pt x="2664" y="40538"/>
                </a:cubicBezTo>
                <a:cubicBezTo>
                  <a:pt x="2606" y="37221"/>
                  <a:pt x="5281" y="34512"/>
                  <a:pt x="8586" y="34512"/>
                </a:cubicBezTo>
                <a:lnTo>
                  <a:pt x="14210" y="34512"/>
                </a:lnTo>
                <a:cubicBezTo>
                  <a:pt x="18893" y="34512"/>
                  <a:pt x="22760" y="30759"/>
                  <a:pt x="22841" y="26145"/>
                </a:cubicBezTo>
                <a:cubicBezTo>
                  <a:pt x="22921" y="21382"/>
                  <a:pt x="19088" y="17492"/>
                  <a:pt x="14325" y="17492"/>
                </a:cubicBezTo>
                <a:lnTo>
                  <a:pt x="8712" y="17492"/>
                </a:lnTo>
                <a:cubicBezTo>
                  <a:pt x="5430" y="17492"/>
                  <a:pt x="2721" y="14875"/>
                  <a:pt x="2664" y="11661"/>
                </a:cubicBezTo>
                <a:cubicBezTo>
                  <a:pt x="2606" y="8344"/>
                  <a:pt x="5281" y="5636"/>
                  <a:pt x="8586" y="5636"/>
                </a:cubicBezTo>
                <a:lnTo>
                  <a:pt x="11455" y="5636"/>
                </a:lnTo>
                <a:cubicBezTo>
                  <a:pt x="13751" y="5636"/>
                  <a:pt x="15622" y="3776"/>
                  <a:pt x="15622" y="1481"/>
                </a:cubicBezTo>
                <a:lnTo>
                  <a:pt x="15622" y="0"/>
                </a:lnTo>
                <a:close/>
              </a:path>
            </a:pathLst>
          </a:custGeom>
          <a:solidFill>
            <a:srgbClr val="FFF566"/>
          </a:solidFill>
          <a:ln cap="flat" cmpd="sng" w="9525">
            <a:solidFill>
              <a:srgbClr val="FFF5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 rot="5400000">
            <a:off x="5461156" y="2155068"/>
            <a:ext cx="650358" cy="695324"/>
          </a:xfrm>
          <a:custGeom>
            <a:rect b="b" l="l" r="r" t="t"/>
            <a:pathLst>
              <a:path extrusionOk="0" h="10372" w="12336">
                <a:moveTo>
                  <a:pt x="6164" y="0"/>
                </a:moveTo>
                <a:cubicBezTo>
                  <a:pt x="4125" y="0"/>
                  <a:pt x="2125" y="1195"/>
                  <a:pt x="1306" y="3338"/>
                </a:cubicBezTo>
                <a:cubicBezTo>
                  <a:pt x="1" y="6752"/>
                  <a:pt x="2545" y="10371"/>
                  <a:pt x="6134" y="10371"/>
                </a:cubicBezTo>
                <a:cubicBezTo>
                  <a:pt x="6238" y="10371"/>
                  <a:pt x="6342" y="10368"/>
                  <a:pt x="6448" y="10362"/>
                </a:cubicBezTo>
                <a:lnTo>
                  <a:pt x="3716" y="7631"/>
                </a:lnTo>
                <a:lnTo>
                  <a:pt x="3693" y="7608"/>
                </a:lnTo>
                <a:cubicBezTo>
                  <a:pt x="2396" y="6242"/>
                  <a:pt x="2419" y="4096"/>
                  <a:pt x="3762" y="2764"/>
                </a:cubicBezTo>
                <a:cubicBezTo>
                  <a:pt x="4430" y="2101"/>
                  <a:pt x="5307" y="1769"/>
                  <a:pt x="6185" y="1769"/>
                </a:cubicBezTo>
                <a:cubicBezTo>
                  <a:pt x="7055" y="1769"/>
                  <a:pt x="7925" y="2096"/>
                  <a:pt x="8594" y="2753"/>
                </a:cubicBezTo>
                <a:lnTo>
                  <a:pt x="11325" y="5484"/>
                </a:lnTo>
                <a:lnTo>
                  <a:pt x="11325" y="5542"/>
                </a:lnTo>
                <a:lnTo>
                  <a:pt x="12335" y="5542"/>
                </a:lnTo>
                <a:lnTo>
                  <a:pt x="12335" y="4830"/>
                </a:lnTo>
                <a:lnTo>
                  <a:pt x="11325" y="4830"/>
                </a:lnTo>
                <a:cubicBezTo>
                  <a:pt x="11245" y="3579"/>
                  <a:pt x="10706" y="2408"/>
                  <a:pt x="9822" y="1525"/>
                </a:cubicBezTo>
                <a:cubicBezTo>
                  <a:pt x="8784" y="487"/>
                  <a:pt x="7466" y="0"/>
                  <a:pt x="6164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 rot="5400000">
            <a:off x="5245863" y="3313516"/>
            <a:ext cx="1080133" cy="244020"/>
          </a:xfrm>
          <a:custGeom>
            <a:rect b="b" l="l" r="r" t="t"/>
            <a:pathLst>
              <a:path extrusionOk="0" h="3640" w="20488">
                <a:moveTo>
                  <a:pt x="18650" y="0"/>
                </a:moveTo>
                <a:cubicBezTo>
                  <a:pt x="18643" y="0"/>
                  <a:pt x="18636" y="0"/>
                  <a:pt x="18628" y="1"/>
                </a:cubicBezTo>
                <a:cubicBezTo>
                  <a:pt x="18043" y="1"/>
                  <a:pt x="17481" y="287"/>
                  <a:pt x="17148" y="781"/>
                </a:cubicBezTo>
                <a:cubicBezTo>
                  <a:pt x="16861" y="1194"/>
                  <a:pt x="16390" y="1447"/>
                  <a:pt x="15885" y="1458"/>
                </a:cubicBezTo>
                <a:lnTo>
                  <a:pt x="1" y="1458"/>
                </a:lnTo>
                <a:lnTo>
                  <a:pt x="1" y="2170"/>
                </a:lnTo>
                <a:lnTo>
                  <a:pt x="15885" y="2170"/>
                </a:lnTo>
                <a:cubicBezTo>
                  <a:pt x="16379" y="2170"/>
                  <a:pt x="16849" y="2422"/>
                  <a:pt x="17125" y="2835"/>
                </a:cubicBezTo>
                <a:cubicBezTo>
                  <a:pt x="17463" y="3342"/>
                  <a:pt x="18044" y="3639"/>
                  <a:pt x="18651" y="3639"/>
                </a:cubicBezTo>
                <a:cubicBezTo>
                  <a:pt x="18663" y="3639"/>
                  <a:pt x="18674" y="3639"/>
                  <a:pt x="18686" y="3639"/>
                </a:cubicBezTo>
                <a:cubicBezTo>
                  <a:pt x="19684" y="3616"/>
                  <a:pt x="20488" y="2790"/>
                  <a:pt x="20476" y="1791"/>
                </a:cubicBezTo>
                <a:cubicBezTo>
                  <a:pt x="20465" y="788"/>
                  <a:pt x="19650" y="0"/>
                  <a:pt x="18650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 rot="5400000">
            <a:off x="5493472" y="2319170"/>
            <a:ext cx="401834" cy="510231"/>
          </a:xfrm>
          <a:custGeom>
            <a:rect b="b" l="l" r="r" t="t"/>
            <a:pathLst>
              <a:path extrusionOk="0" h="7611" w="7622">
                <a:moveTo>
                  <a:pt x="4879" y="1"/>
                </a:moveTo>
                <a:lnTo>
                  <a:pt x="5093" y="214"/>
                </a:lnTo>
                <a:lnTo>
                  <a:pt x="5093" y="214"/>
                </a:lnTo>
                <a:cubicBezTo>
                  <a:pt x="5025" y="140"/>
                  <a:pt x="4954" y="69"/>
                  <a:pt x="4879" y="1"/>
                </a:cubicBezTo>
                <a:close/>
                <a:moveTo>
                  <a:pt x="1" y="4879"/>
                </a:moveTo>
                <a:lnTo>
                  <a:pt x="1" y="4879"/>
                </a:lnTo>
                <a:cubicBezTo>
                  <a:pt x="64" y="4947"/>
                  <a:pt x="130" y="5012"/>
                  <a:pt x="197" y="5074"/>
                </a:cubicBezTo>
                <a:lnTo>
                  <a:pt x="197" y="5074"/>
                </a:lnTo>
                <a:lnTo>
                  <a:pt x="1" y="4879"/>
                </a:lnTo>
                <a:close/>
                <a:moveTo>
                  <a:pt x="5093" y="214"/>
                </a:moveTo>
                <a:lnTo>
                  <a:pt x="5093" y="214"/>
                </a:lnTo>
                <a:cubicBezTo>
                  <a:pt x="6325" y="1553"/>
                  <a:pt x="6288" y="3654"/>
                  <a:pt x="4982" y="4970"/>
                </a:cubicBezTo>
                <a:cubicBezTo>
                  <a:pt x="4305" y="5648"/>
                  <a:pt x="3420" y="5984"/>
                  <a:pt x="2536" y="5984"/>
                </a:cubicBezTo>
                <a:cubicBezTo>
                  <a:pt x="1695" y="5984"/>
                  <a:pt x="855" y="5679"/>
                  <a:pt x="197" y="5074"/>
                </a:cubicBezTo>
                <a:lnTo>
                  <a:pt x="197" y="5074"/>
                </a:lnTo>
                <a:lnTo>
                  <a:pt x="2744" y="7610"/>
                </a:lnTo>
                <a:cubicBezTo>
                  <a:pt x="5349" y="7461"/>
                  <a:pt x="7438" y="5395"/>
                  <a:pt x="7622" y="2790"/>
                </a:cubicBezTo>
                <a:lnTo>
                  <a:pt x="7622" y="2732"/>
                </a:lnTo>
                <a:lnTo>
                  <a:pt x="5093" y="214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 rot="5400000">
            <a:off x="5586215" y="2272217"/>
            <a:ext cx="397562" cy="460816"/>
          </a:xfrm>
          <a:custGeom>
            <a:rect b="b" l="l" r="r" t="t"/>
            <a:pathLst>
              <a:path extrusionOk="0" h="6874" w="7541">
                <a:moveTo>
                  <a:pt x="3795" y="1"/>
                </a:moveTo>
                <a:cubicBezTo>
                  <a:pt x="2915" y="1"/>
                  <a:pt x="2036" y="337"/>
                  <a:pt x="1366" y="1007"/>
                </a:cubicBezTo>
                <a:cubicBezTo>
                  <a:pt x="23" y="2327"/>
                  <a:pt x="0" y="4473"/>
                  <a:pt x="1297" y="5839"/>
                </a:cubicBezTo>
                <a:lnTo>
                  <a:pt x="1320" y="5862"/>
                </a:lnTo>
                <a:cubicBezTo>
                  <a:pt x="1990" y="6537"/>
                  <a:pt x="2871" y="6873"/>
                  <a:pt x="3753" y="6873"/>
                </a:cubicBezTo>
                <a:cubicBezTo>
                  <a:pt x="4639" y="6873"/>
                  <a:pt x="5525" y="6534"/>
                  <a:pt x="6198" y="5862"/>
                </a:cubicBezTo>
                <a:cubicBezTo>
                  <a:pt x="7541" y="4507"/>
                  <a:pt x="7541" y="2327"/>
                  <a:pt x="6198" y="984"/>
                </a:cubicBezTo>
                <a:cubicBezTo>
                  <a:pt x="5531" y="328"/>
                  <a:pt x="4663" y="1"/>
                  <a:pt x="37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 rot="5400000">
            <a:off x="7404763" y="2155068"/>
            <a:ext cx="650358" cy="695324"/>
          </a:xfrm>
          <a:custGeom>
            <a:rect b="b" l="l" r="r" t="t"/>
            <a:pathLst>
              <a:path extrusionOk="0" h="10372" w="12336">
                <a:moveTo>
                  <a:pt x="6164" y="1"/>
                </a:moveTo>
                <a:cubicBezTo>
                  <a:pt x="4125" y="1"/>
                  <a:pt x="2125" y="1195"/>
                  <a:pt x="1306" y="3339"/>
                </a:cubicBezTo>
                <a:cubicBezTo>
                  <a:pt x="1" y="6752"/>
                  <a:pt x="2545" y="10372"/>
                  <a:pt x="6134" y="10372"/>
                </a:cubicBezTo>
                <a:cubicBezTo>
                  <a:pt x="6238" y="10372"/>
                  <a:pt x="6342" y="10369"/>
                  <a:pt x="6448" y="10363"/>
                </a:cubicBezTo>
                <a:lnTo>
                  <a:pt x="3716" y="7631"/>
                </a:lnTo>
                <a:cubicBezTo>
                  <a:pt x="3716" y="7620"/>
                  <a:pt x="3693" y="7608"/>
                  <a:pt x="3693" y="7608"/>
                </a:cubicBezTo>
                <a:cubicBezTo>
                  <a:pt x="2362" y="6242"/>
                  <a:pt x="2385" y="4073"/>
                  <a:pt x="3727" y="2730"/>
                </a:cubicBezTo>
                <a:cubicBezTo>
                  <a:pt x="4403" y="2066"/>
                  <a:pt x="5282" y="1733"/>
                  <a:pt x="6159" y="1733"/>
                </a:cubicBezTo>
                <a:cubicBezTo>
                  <a:pt x="7041" y="1733"/>
                  <a:pt x="7921" y="2069"/>
                  <a:pt x="8594" y="2742"/>
                </a:cubicBezTo>
                <a:lnTo>
                  <a:pt x="11325" y="5485"/>
                </a:lnTo>
                <a:lnTo>
                  <a:pt x="11325" y="5542"/>
                </a:lnTo>
                <a:lnTo>
                  <a:pt x="12335" y="5542"/>
                </a:lnTo>
                <a:lnTo>
                  <a:pt x="12335" y="4831"/>
                </a:lnTo>
                <a:lnTo>
                  <a:pt x="11325" y="4831"/>
                </a:lnTo>
                <a:cubicBezTo>
                  <a:pt x="11245" y="3580"/>
                  <a:pt x="10706" y="2397"/>
                  <a:pt x="9822" y="1525"/>
                </a:cubicBezTo>
                <a:cubicBezTo>
                  <a:pt x="8784" y="488"/>
                  <a:pt x="7466" y="1"/>
                  <a:pt x="6164" y="1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 rot="5400000">
            <a:off x="7179498" y="3324225"/>
            <a:ext cx="1100747" cy="243216"/>
          </a:xfrm>
          <a:custGeom>
            <a:rect b="b" l="l" r="r" t="t"/>
            <a:pathLst>
              <a:path extrusionOk="0" h="3628" w="20879">
                <a:moveTo>
                  <a:pt x="18628" y="0"/>
                </a:moveTo>
                <a:cubicBezTo>
                  <a:pt x="18043" y="0"/>
                  <a:pt x="17481" y="287"/>
                  <a:pt x="17148" y="769"/>
                </a:cubicBezTo>
                <a:cubicBezTo>
                  <a:pt x="16861" y="1194"/>
                  <a:pt x="16390" y="1446"/>
                  <a:pt x="15885" y="1458"/>
                </a:cubicBezTo>
                <a:lnTo>
                  <a:pt x="1" y="1458"/>
                </a:lnTo>
                <a:lnTo>
                  <a:pt x="1" y="2169"/>
                </a:lnTo>
                <a:lnTo>
                  <a:pt x="15885" y="2169"/>
                </a:lnTo>
                <a:cubicBezTo>
                  <a:pt x="16379" y="2169"/>
                  <a:pt x="16849" y="2422"/>
                  <a:pt x="17125" y="2823"/>
                </a:cubicBezTo>
                <a:cubicBezTo>
                  <a:pt x="17490" y="3363"/>
                  <a:pt x="18064" y="3628"/>
                  <a:pt x="18635" y="3628"/>
                </a:cubicBezTo>
                <a:cubicBezTo>
                  <a:pt x="19268" y="3628"/>
                  <a:pt x="19897" y="3302"/>
                  <a:pt x="20235" y="2663"/>
                </a:cubicBezTo>
                <a:cubicBezTo>
                  <a:pt x="20878" y="1458"/>
                  <a:pt x="20006" y="0"/>
                  <a:pt x="1862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 rot="5400000">
            <a:off x="7437447" y="2318801"/>
            <a:ext cx="401834" cy="510968"/>
          </a:xfrm>
          <a:custGeom>
            <a:rect b="b" l="l" r="r" t="t"/>
            <a:pathLst>
              <a:path extrusionOk="0" h="7622" w="7622">
                <a:moveTo>
                  <a:pt x="4879" y="1"/>
                </a:moveTo>
                <a:cubicBezTo>
                  <a:pt x="6141" y="1367"/>
                  <a:pt x="6095" y="3478"/>
                  <a:pt x="4787" y="4787"/>
                </a:cubicBezTo>
                <a:cubicBezTo>
                  <a:pt x="4115" y="5459"/>
                  <a:pt x="3232" y="5798"/>
                  <a:pt x="2346" y="5798"/>
                </a:cubicBezTo>
                <a:cubicBezTo>
                  <a:pt x="1507" y="5798"/>
                  <a:pt x="666" y="5493"/>
                  <a:pt x="1" y="4879"/>
                </a:cubicBezTo>
                <a:lnTo>
                  <a:pt x="1" y="4879"/>
                </a:lnTo>
                <a:lnTo>
                  <a:pt x="2744" y="7622"/>
                </a:lnTo>
                <a:cubicBezTo>
                  <a:pt x="5349" y="7472"/>
                  <a:pt x="7438" y="5407"/>
                  <a:pt x="7622" y="2801"/>
                </a:cubicBezTo>
                <a:lnTo>
                  <a:pt x="7622" y="2732"/>
                </a:lnTo>
                <a:lnTo>
                  <a:pt x="4879" y="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 rot="5400000">
            <a:off x="7530001" y="2270454"/>
            <a:ext cx="399409" cy="462499"/>
          </a:xfrm>
          <a:custGeom>
            <a:rect b="b" l="l" r="r" t="t"/>
            <a:pathLst>
              <a:path extrusionOk="0" h="6899" w="7576">
                <a:moveTo>
                  <a:pt x="3793" y="0"/>
                </a:moveTo>
                <a:cubicBezTo>
                  <a:pt x="2917" y="0"/>
                  <a:pt x="2041" y="333"/>
                  <a:pt x="1366" y="1002"/>
                </a:cubicBezTo>
                <a:cubicBezTo>
                  <a:pt x="24" y="2333"/>
                  <a:pt x="1" y="4514"/>
                  <a:pt x="1332" y="5868"/>
                </a:cubicBezTo>
                <a:cubicBezTo>
                  <a:pt x="1343" y="5880"/>
                  <a:pt x="1343" y="5880"/>
                  <a:pt x="1355" y="5891"/>
                </a:cubicBezTo>
                <a:cubicBezTo>
                  <a:pt x="2026" y="6563"/>
                  <a:pt x="2910" y="6898"/>
                  <a:pt x="3794" y="6898"/>
                </a:cubicBezTo>
                <a:cubicBezTo>
                  <a:pt x="4678" y="6898"/>
                  <a:pt x="5561" y="6563"/>
                  <a:pt x="6233" y="5891"/>
                </a:cubicBezTo>
                <a:cubicBezTo>
                  <a:pt x="7576" y="4537"/>
                  <a:pt x="7576" y="2356"/>
                  <a:pt x="6233" y="1013"/>
                </a:cubicBezTo>
                <a:cubicBezTo>
                  <a:pt x="5558" y="339"/>
                  <a:pt x="4676" y="0"/>
                  <a:pt x="37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 rot="5400000">
            <a:off x="6255210" y="1636537"/>
            <a:ext cx="1005112" cy="244087"/>
          </a:xfrm>
          <a:custGeom>
            <a:rect b="b" l="l" r="r" t="t"/>
            <a:pathLst>
              <a:path extrusionOk="0" h="3641" w="19065">
                <a:moveTo>
                  <a:pt x="2249" y="1"/>
                </a:moveTo>
                <a:cubicBezTo>
                  <a:pt x="1614" y="1"/>
                  <a:pt x="981" y="326"/>
                  <a:pt x="643" y="966"/>
                </a:cubicBezTo>
                <a:cubicBezTo>
                  <a:pt x="0" y="2171"/>
                  <a:pt x="873" y="3640"/>
                  <a:pt x="2250" y="3640"/>
                </a:cubicBezTo>
                <a:cubicBezTo>
                  <a:pt x="2847" y="3640"/>
                  <a:pt x="3409" y="3353"/>
                  <a:pt x="3742" y="2860"/>
                </a:cubicBezTo>
                <a:cubicBezTo>
                  <a:pt x="4029" y="2435"/>
                  <a:pt x="4488" y="2182"/>
                  <a:pt x="5004" y="2182"/>
                </a:cubicBezTo>
                <a:lnTo>
                  <a:pt x="19064" y="2182"/>
                </a:lnTo>
                <a:lnTo>
                  <a:pt x="19064" y="1459"/>
                </a:lnTo>
                <a:lnTo>
                  <a:pt x="5004" y="1459"/>
                </a:lnTo>
                <a:cubicBezTo>
                  <a:pt x="4499" y="1459"/>
                  <a:pt x="4040" y="1218"/>
                  <a:pt x="3765" y="805"/>
                </a:cubicBezTo>
                <a:cubicBezTo>
                  <a:pt x="3400" y="266"/>
                  <a:pt x="2823" y="1"/>
                  <a:pt x="2249" y="1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 rot="5400000">
            <a:off x="6394277" y="2321098"/>
            <a:ext cx="728594" cy="697670"/>
          </a:xfrm>
          <a:custGeom>
            <a:rect b="b" l="l" r="r" t="t"/>
            <a:pathLst>
              <a:path extrusionOk="0" h="10407" w="13820">
                <a:moveTo>
                  <a:pt x="8445" y="0"/>
                </a:moveTo>
                <a:cubicBezTo>
                  <a:pt x="5733" y="0"/>
                  <a:pt x="3459" y="2121"/>
                  <a:pt x="3283" y="4866"/>
                </a:cubicBezTo>
                <a:lnTo>
                  <a:pt x="0" y="4866"/>
                </a:lnTo>
                <a:lnTo>
                  <a:pt x="0" y="5577"/>
                </a:lnTo>
                <a:lnTo>
                  <a:pt x="3283" y="5577"/>
                </a:lnTo>
                <a:cubicBezTo>
                  <a:pt x="3471" y="8312"/>
                  <a:pt x="5753" y="10406"/>
                  <a:pt x="8459" y="10406"/>
                </a:cubicBezTo>
                <a:cubicBezTo>
                  <a:pt x="8558" y="10406"/>
                  <a:pt x="8658" y="10404"/>
                  <a:pt x="8758" y="10398"/>
                </a:cubicBezTo>
                <a:lnTo>
                  <a:pt x="6015" y="7666"/>
                </a:lnTo>
                <a:lnTo>
                  <a:pt x="5992" y="7643"/>
                </a:lnTo>
                <a:cubicBezTo>
                  <a:pt x="4672" y="6278"/>
                  <a:pt x="4683" y="4108"/>
                  <a:pt x="6038" y="2766"/>
                </a:cubicBezTo>
                <a:cubicBezTo>
                  <a:pt x="6708" y="2101"/>
                  <a:pt x="7586" y="1768"/>
                  <a:pt x="8465" y="1768"/>
                </a:cubicBezTo>
                <a:cubicBezTo>
                  <a:pt x="9348" y="1768"/>
                  <a:pt x="10231" y="2104"/>
                  <a:pt x="10904" y="2777"/>
                </a:cubicBezTo>
                <a:lnTo>
                  <a:pt x="13635" y="5520"/>
                </a:lnTo>
                <a:cubicBezTo>
                  <a:pt x="13819" y="2651"/>
                  <a:pt x="11638" y="195"/>
                  <a:pt x="8781" y="11"/>
                </a:cubicBezTo>
                <a:cubicBezTo>
                  <a:pt x="8668" y="4"/>
                  <a:pt x="8556" y="0"/>
                  <a:pt x="8445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 rot="5400000">
            <a:off x="6464821" y="2568785"/>
            <a:ext cx="401201" cy="510163"/>
          </a:xfrm>
          <a:custGeom>
            <a:rect b="b" l="l" r="r" t="t"/>
            <a:pathLst>
              <a:path extrusionOk="0" h="7610" w="7610">
                <a:moveTo>
                  <a:pt x="4878" y="1"/>
                </a:moveTo>
                <a:cubicBezTo>
                  <a:pt x="6221" y="1344"/>
                  <a:pt x="6221" y="3524"/>
                  <a:pt x="4878" y="4878"/>
                </a:cubicBezTo>
                <a:cubicBezTo>
                  <a:pt x="4201" y="5550"/>
                  <a:pt x="3317" y="5885"/>
                  <a:pt x="2435" y="5885"/>
                </a:cubicBezTo>
                <a:cubicBezTo>
                  <a:pt x="1552" y="5885"/>
                  <a:pt x="672" y="5550"/>
                  <a:pt x="0" y="4878"/>
                </a:cubicBezTo>
                <a:lnTo>
                  <a:pt x="0" y="4878"/>
                </a:lnTo>
                <a:lnTo>
                  <a:pt x="2732" y="7610"/>
                </a:lnTo>
                <a:cubicBezTo>
                  <a:pt x="5360" y="7461"/>
                  <a:pt x="7460" y="5360"/>
                  <a:pt x="7609" y="2732"/>
                </a:cubicBezTo>
                <a:lnTo>
                  <a:pt x="4878" y="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 rot="5400000">
            <a:off x="6562746" y="2520735"/>
            <a:ext cx="395139" cy="456197"/>
          </a:xfrm>
          <a:custGeom>
            <a:rect b="b" l="l" r="r" t="t"/>
            <a:pathLst>
              <a:path extrusionOk="0" h="6805" w="7495">
                <a:moveTo>
                  <a:pt x="3792" y="1"/>
                </a:moveTo>
                <a:cubicBezTo>
                  <a:pt x="2917" y="1"/>
                  <a:pt x="2040" y="333"/>
                  <a:pt x="1366" y="1002"/>
                </a:cubicBezTo>
                <a:cubicBezTo>
                  <a:pt x="23" y="2333"/>
                  <a:pt x="0" y="4514"/>
                  <a:pt x="1332" y="5868"/>
                </a:cubicBezTo>
                <a:lnTo>
                  <a:pt x="1332" y="5857"/>
                </a:lnTo>
                <a:lnTo>
                  <a:pt x="1355" y="5891"/>
                </a:lnTo>
                <a:cubicBezTo>
                  <a:pt x="2019" y="6500"/>
                  <a:pt x="2860" y="6804"/>
                  <a:pt x="3700" y="6804"/>
                </a:cubicBezTo>
                <a:cubicBezTo>
                  <a:pt x="4585" y="6804"/>
                  <a:pt x="5469" y="6466"/>
                  <a:pt x="6141" y="5788"/>
                </a:cubicBezTo>
                <a:cubicBezTo>
                  <a:pt x="7449" y="4480"/>
                  <a:pt x="7495" y="2368"/>
                  <a:pt x="6232" y="1014"/>
                </a:cubicBezTo>
                <a:cubicBezTo>
                  <a:pt x="5558" y="339"/>
                  <a:pt x="4675" y="1"/>
                  <a:pt x="37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 rot="5400000">
            <a:off x="4316464" y="1636369"/>
            <a:ext cx="1005112" cy="244423"/>
          </a:xfrm>
          <a:custGeom>
            <a:rect b="b" l="l" r="r" t="t"/>
            <a:pathLst>
              <a:path extrusionOk="0" h="3646" w="19065">
                <a:moveTo>
                  <a:pt x="2249" y="1"/>
                </a:moveTo>
                <a:cubicBezTo>
                  <a:pt x="1614" y="1"/>
                  <a:pt x="981" y="327"/>
                  <a:pt x="643" y="960"/>
                </a:cubicBezTo>
                <a:cubicBezTo>
                  <a:pt x="0" y="2177"/>
                  <a:pt x="873" y="3646"/>
                  <a:pt x="2250" y="3646"/>
                </a:cubicBezTo>
                <a:cubicBezTo>
                  <a:pt x="2847" y="3646"/>
                  <a:pt x="3398" y="3347"/>
                  <a:pt x="3742" y="2865"/>
                </a:cubicBezTo>
                <a:cubicBezTo>
                  <a:pt x="4029" y="2441"/>
                  <a:pt x="4488" y="2188"/>
                  <a:pt x="5004" y="2177"/>
                </a:cubicBezTo>
                <a:lnTo>
                  <a:pt x="19064" y="2177"/>
                </a:lnTo>
                <a:lnTo>
                  <a:pt x="19064" y="1465"/>
                </a:lnTo>
                <a:lnTo>
                  <a:pt x="5004" y="1465"/>
                </a:lnTo>
                <a:cubicBezTo>
                  <a:pt x="4499" y="1465"/>
                  <a:pt x="4040" y="1224"/>
                  <a:pt x="3765" y="811"/>
                </a:cubicBezTo>
                <a:cubicBezTo>
                  <a:pt x="3400" y="266"/>
                  <a:pt x="2823" y="1"/>
                  <a:pt x="2249" y="1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 rot="5400000">
            <a:off x="4456100" y="2321098"/>
            <a:ext cx="728594" cy="697670"/>
          </a:xfrm>
          <a:custGeom>
            <a:rect b="b" l="l" r="r" t="t"/>
            <a:pathLst>
              <a:path extrusionOk="0" h="10407" w="13820">
                <a:moveTo>
                  <a:pt x="8445" y="0"/>
                </a:moveTo>
                <a:cubicBezTo>
                  <a:pt x="5733" y="0"/>
                  <a:pt x="3459" y="2121"/>
                  <a:pt x="3283" y="4866"/>
                </a:cubicBezTo>
                <a:lnTo>
                  <a:pt x="0" y="4866"/>
                </a:lnTo>
                <a:lnTo>
                  <a:pt x="0" y="5578"/>
                </a:lnTo>
                <a:lnTo>
                  <a:pt x="3283" y="5578"/>
                </a:lnTo>
                <a:cubicBezTo>
                  <a:pt x="3471" y="8313"/>
                  <a:pt x="5753" y="10407"/>
                  <a:pt x="8459" y="10407"/>
                </a:cubicBezTo>
                <a:cubicBezTo>
                  <a:pt x="8558" y="10407"/>
                  <a:pt x="8658" y="10404"/>
                  <a:pt x="8758" y="10398"/>
                </a:cubicBezTo>
                <a:lnTo>
                  <a:pt x="6015" y="7666"/>
                </a:lnTo>
                <a:lnTo>
                  <a:pt x="5992" y="7632"/>
                </a:lnTo>
                <a:cubicBezTo>
                  <a:pt x="4695" y="6278"/>
                  <a:pt x="4729" y="4120"/>
                  <a:pt x="6060" y="2800"/>
                </a:cubicBezTo>
                <a:cubicBezTo>
                  <a:pt x="6736" y="2136"/>
                  <a:pt x="7616" y="1803"/>
                  <a:pt x="8495" y="1803"/>
                </a:cubicBezTo>
                <a:cubicBezTo>
                  <a:pt x="9363" y="1803"/>
                  <a:pt x="10231" y="2127"/>
                  <a:pt x="10904" y="2777"/>
                </a:cubicBezTo>
                <a:lnTo>
                  <a:pt x="13635" y="5509"/>
                </a:lnTo>
                <a:cubicBezTo>
                  <a:pt x="13819" y="2651"/>
                  <a:pt x="11638" y="195"/>
                  <a:pt x="8781" y="11"/>
                </a:cubicBezTo>
                <a:cubicBezTo>
                  <a:pt x="8668" y="4"/>
                  <a:pt x="8556" y="0"/>
                  <a:pt x="8445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 rot="5400000">
            <a:off x="4526611" y="2568751"/>
            <a:ext cx="401201" cy="510231"/>
          </a:xfrm>
          <a:custGeom>
            <a:rect b="b" l="l" r="r" t="t"/>
            <a:pathLst>
              <a:path extrusionOk="0" h="7611" w="7610">
                <a:moveTo>
                  <a:pt x="4878" y="1"/>
                </a:moveTo>
                <a:lnTo>
                  <a:pt x="4878" y="1"/>
                </a:lnTo>
                <a:cubicBezTo>
                  <a:pt x="6221" y="1344"/>
                  <a:pt x="6221" y="3524"/>
                  <a:pt x="4878" y="4878"/>
                </a:cubicBezTo>
                <a:cubicBezTo>
                  <a:pt x="4201" y="5550"/>
                  <a:pt x="3317" y="5886"/>
                  <a:pt x="2435" y="5886"/>
                </a:cubicBezTo>
                <a:cubicBezTo>
                  <a:pt x="1552" y="5886"/>
                  <a:pt x="672" y="5550"/>
                  <a:pt x="0" y="4879"/>
                </a:cubicBezTo>
                <a:lnTo>
                  <a:pt x="0" y="4879"/>
                </a:lnTo>
                <a:lnTo>
                  <a:pt x="2732" y="7610"/>
                </a:lnTo>
                <a:cubicBezTo>
                  <a:pt x="5360" y="7461"/>
                  <a:pt x="7460" y="5361"/>
                  <a:pt x="7609" y="2732"/>
                </a:cubicBezTo>
                <a:lnTo>
                  <a:pt x="4878" y="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 rot="5400000">
            <a:off x="4612311" y="2521913"/>
            <a:ext cx="404839" cy="467125"/>
          </a:xfrm>
          <a:custGeom>
            <a:rect b="b" l="l" r="r" t="t"/>
            <a:pathLst>
              <a:path extrusionOk="0" h="6968" w="7679">
                <a:moveTo>
                  <a:pt x="3790" y="0"/>
                </a:moveTo>
                <a:cubicBezTo>
                  <a:pt x="2912" y="0"/>
                  <a:pt x="2035" y="333"/>
                  <a:pt x="1366" y="996"/>
                </a:cubicBezTo>
                <a:cubicBezTo>
                  <a:pt x="24" y="2327"/>
                  <a:pt x="1" y="4474"/>
                  <a:pt x="1298" y="5840"/>
                </a:cubicBezTo>
                <a:lnTo>
                  <a:pt x="1298" y="5828"/>
                </a:lnTo>
                <a:lnTo>
                  <a:pt x="1321" y="5862"/>
                </a:lnTo>
                <a:cubicBezTo>
                  <a:pt x="2002" y="6597"/>
                  <a:pt x="2928" y="6968"/>
                  <a:pt x="3856" y="6968"/>
                </a:cubicBezTo>
                <a:cubicBezTo>
                  <a:pt x="4739" y="6968"/>
                  <a:pt x="5624" y="6632"/>
                  <a:pt x="6302" y="5954"/>
                </a:cubicBezTo>
                <a:cubicBezTo>
                  <a:pt x="7679" y="4566"/>
                  <a:pt x="7645" y="2316"/>
                  <a:pt x="6198" y="985"/>
                </a:cubicBezTo>
                <a:cubicBezTo>
                  <a:pt x="5530" y="328"/>
                  <a:pt x="4659" y="0"/>
                  <a:pt x="3790" y="0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 rot="5400000">
            <a:off x="3527150" y="2154680"/>
            <a:ext cx="650463" cy="695994"/>
          </a:xfrm>
          <a:custGeom>
            <a:rect b="b" l="l" r="r" t="t"/>
            <a:pathLst>
              <a:path extrusionOk="0" h="10382" w="12338">
                <a:moveTo>
                  <a:pt x="6169" y="0"/>
                </a:moveTo>
                <a:cubicBezTo>
                  <a:pt x="4129" y="0"/>
                  <a:pt x="2128" y="1197"/>
                  <a:pt x="1308" y="3349"/>
                </a:cubicBezTo>
                <a:cubicBezTo>
                  <a:pt x="1" y="6767"/>
                  <a:pt x="2554" y="10381"/>
                  <a:pt x="6151" y="10381"/>
                </a:cubicBezTo>
                <a:cubicBezTo>
                  <a:pt x="6250" y="10381"/>
                  <a:pt x="6349" y="10378"/>
                  <a:pt x="6450" y="10373"/>
                </a:cubicBezTo>
                <a:lnTo>
                  <a:pt x="3718" y="7630"/>
                </a:lnTo>
                <a:cubicBezTo>
                  <a:pt x="3638" y="7550"/>
                  <a:pt x="3557" y="7458"/>
                  <a:pt x="3477" y="7377"/>
                </a:cubicBezTo>
                <a:cubicBezTo>
                  <a:pt x="2318" y="5943"/>
                  <a:pt x="2478" y="3854"/>
                  <a:pt x="3844" y="2626"/>
                </a:cubicBezTo>
                <a:cubicBezTo>
                  <a:pt x="4504" y="2033"/>
                  <a:pt x="5332" y="1737"/>
                  <a:pt x="6159" y="1737"/>
                </a:cubicBezTo>
                <a:cubicBezTo>
                  <a:pt x="7043" y="1737"/>
                  <a:pt x="7925" y="2076"/>
                  <a:pt x="8596" y="2752"/>
                </a:cubicBezTo>
                <a:lnTo>
                  <a:pt x="11327" y="5484"/>
                </a:lnTo>
                <a:lnTo>
                  <a:pt x="11327" y="5552"/>
                </a:lnTo>
                <a:lnTo>
                  <a:pt x="12337" y="5552"/>
                </a:lnTo>
                <a:lnTo>
                  <a:pt x="12337" y="4841"/>
                </a:lnTo>
                <a:lnTo>
                  <a:pt x="11327" y="4841"/>
                </a:lnTo>
                <a:cubicBezTo>
                  <a:pt x="11247" y="3590"/>
                  <a:pt x="10708" y="2408"/>
                  <a:pt x="9824" y="1524"/>
                </a:cubicBezTo>
                <a:cubicBezTo>
                  <a:pt x="8787" y="487"/>
                  <a:pt x="7470" y="0"/>
                  <a:pt x="6169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 rot="5400000">
            <a:off x="3302005" y="3323823"/>
            <a:ext cx="1100747" cy="244020"/>
          </a:xfrm>
          <a:custGeom>
            <a:rect b="b" l="l" r="r" t="t"/>
            <a:pathLst>
              <a:path extrusionOk="0" h="3640" w="20879">
                <a:moveTo>
                  <a:pt x="18628" y="1"/>
                </a:moveTo>
                <a:cubicBezTo>
                  <a:pt x="18043" y="1"/>
                  <a:pt x="17481" y="299"/>
                  <a:pt x="17148" y="781"/>
                </a:cubicBezTo>
                <a:cubicBezTo>
                  <a:pt x="16861" y="1206"/>
                  <a:pt x="16390" y="1458"/>
                  <a:pt x="15885" y="1470"/>
                </a:cubicBezTo>
                <a:lnTo>
                  <a:pt x="1" y="1470"/>
                </a:lnTo>
                <a:lnTo>
                  <a:pt x="1" y="2181"/>
                </a:lnTo>
                <a:lnTo>
                  <a:pt x="15885" y="2181"/>
                </a:lnTo>
                <a:cubicBezTo>
                  <a:pt x="16379" y="2181"/>
                  <a:pt x="16849" y="2423"/>
                  <a:pt x="17125" y="2836"/>
                </a:cubicBezTo>
                <a:cubicBezTo>
                  <a:pt x="17490" y="3375"/>
                  <a:pt x="18064" y="3640"/>
                  <a:pt x="18635" y="3640"/>
                </a:cubicBezTo>
                <a:cubicBezTo>
                  <a:pt x="19268" y="3640"/>
                  <a:pt x="19897" y="3314"/>
                  <a:pt x="20235" y="2675"/>
                </a:cubicBezTo>
                <a:cubicBezTo>
                  <a:pt x="20878" y="1470"/>
                  <a:pt x="20006" y="1"/>
                  <a:pt x="18628" y="1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rot="5400000">
            <a:off x="3559888" y="2319204"/>
            <a:ext cx="401834" cy="510163"/>
          </a:xfrm>
          <a:custGeom>
            <a:rect b="b" l="l" r="r" t="t"/>
            <a:pathLst>
              <a:path extrusionOk="0" h="7610" w="7622">
                <a:moveTo>
                  <a:pt x="4879" y="0"/>
                </a:moveTo>
                <a:lnTo>
                  <a:pt x="5074" y="194"/>
                </a:lnTo>
                <a:lnTo>
                  <a:pt x="5074" y="194"/>
                </a:lnTo>
                <a:cubicBezTo>
                  <a:pt x="5012" y="128"/>
                  <a:pt x="4947" y="63"/>
                  <a:pt x="4879" y="0"/>
                </a:cubicBezTo>
                <a:close/>
                <a:moveTo>
                  <a:pt x="1" y="4878"/>
                </a:moveTo>
                <a:lnTo>
                  <a:pt x="1" y="4878"/>
                </a:lnTo>
                <a:cubicBezTo>
                  <a:pt x="64" y="4946"/>
                  <a:pt x="130" y="5011"/>
                  <a:pt x="197" y="5073"/>
                </a:cubicBezTo>
                <a:lnTo>
                  <a:pt x="197" y="5073"/>
                </a:lnTo>
                <a:lnTo>
                  <a:pt x="1" y="4878"/>
                </a:lnTo>
                <a:close/>
                <a:moveTo>
                  <a:pt x="5074" y="194"/>
                </a:moveTo>
                <a:lnTo>
                  <a:pt x="5074" y="194"/>
                </a:lnTo>
                <a:cubicBezTo>
                  <a:pt x="6325" y="1543"/>
                  <a:pt x="6294" y="3657"/>
                  <a:pt x="4982" y="4970"/>
                </a:cubicBezTo>
                <a:cubicBezTo>
                  <a:pt x="4305" y="5647"/>
                  <a:pt x="3420" y="5983"/>
                  <a:pt x="2536" y="5983"/>
                </a:cubicBezTo>
                <a:cubicBezTo>
                  <a:pt x="1695" y="5983"/>
                  <a:pt x="855" y="5678"/>
                  <a:pt x="197" y="5073"/>
                </a:cubicBezTo>
                <a:lnTo>
                  <a:pt x="197" y="5073"/>
                </a:lnTo>
                <a:lnTo>
                  <a:pt x="2744" y="7609"/>
                </a:lnTo>
                <a:cubicBezTo>
                  <a:pt x="5349" y="7472"/>
                  <a:pt x="7438" y="5406"/>
                  <a:pt x="7622" y="2800"/>
                </a:cubicBezTo>
                <a:lnTo>
                  <a:pt x="7622" y="2732"/>
                </a:lnTo>
                <a:lnTo>
                  <a:pt x="5074" y="194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 rot="5400000">
            <a:off x="3651262" y="2268940"/>
            <a:ext cx="401834" cy="463102"/>
          </a:xfrm>
          <a:custGeom>
            <a:rect b="b" l="l" r="r" t="t"/>
            <a:pathLst>
              <a:path extrusionOk="0" h="6908" w="7622">
                <a:moveTo>
                  <a:pt x="3836" y="1"/>
                </a:moveTo>
                <a:cubicBezTo>
                  <a:pt x="3011" y="1"/>
                  <a:pt x="2185" y="294"/>
                  <a:pt x="1527" y="886"/>
                </a:cubicBezTo>
                <a:cubicBezTo>
                  <a:pt x="161" y="2125"/>
                  <a:pt x="1" y="4214"/>
                  <a:pt x="1160" y="5637"/>
                </a:cubicBezTo>
                <a:cubicBezTo>
                  <a:pt x="1240" y="5729"/>
                  <a:pt x="1321" y="5810"/>
                  <a:pt x="1401" y="5901"/>
                </a:cubicBezTo>
                <a:cubicBezTo>
                  <a:pt x="2071" y="6571"/>
                  <a:pt x="2952" y="6907"/>
                  <a:pt x="3834" y="6907"/>
                </a:cubicBezTo>
                <a:cubicBezTo>
                  <a:pt x="4720" y="6907"/>
                  <a:pt x="5606" y="6568"/>
                  <a:pt x="6279" y="5890"/>
                </a:cubicBezTo>
                <a:cubicBezTo>
                  <a:pt x="7622" y="4547"/>
                  <a:pt x="7622" y="2366"/>
                  <a:pt x="6279" y="1012"/>
                </a:cubicBezTo>
                <a:cubicBezTo>
                  <a:pt x="5607" y="340"/>
                  <a:pt x="4722" y="1"/>
                  <a:pt x="3836" y="1"/>
                </a:cubicBez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rot="5400000">
            <a:off x="2385322" y="1647489"/>
            <a:ext cx="982864" cy="244423"/>
          </a:xfrm>
          <a:custGeom>
            <a:rect b="b" l="l" r="r" t="t"/>
            <a:pathLst>
              <a:path extrusionOk="0" h="3646" w="18643">
                <a:moveTo>
                  <a:pt x="1849" y="1"/>
                </a:moveTo>
                <a:cubicBezTo>
                  <a:pt x="927" y="1"/>
                  <a:pt x="22" y="689"/>
                  <a:pt x="15" y="1806"/>
                </a:cubicBezTo>
                <a:cubicBezTo>
                  <a:pt x="0" y="2936"/>
                  <a:pt x="914" y="3646"/>
                  <a:pt x="1847" y="3646"/>
                </a:cubicBezTo>
                <a:cubicBezTo>
                  <a:pt x="2392" y="3646"/>
                  <a:pt x="2943" y="3403"/>
                  <a:pt x="3320" y="2862"/>
                </a:cubicBezTo>
                <a:cubicBezTo>
                  <a:pt x="3607" y="2437"/>
                  <a:pt x="4066" y="2185"/>
                  <a:pt x="4582" y="2185"/>
                </a:cubicBezTo>
                <a:lnTo>
                  <a:pt x="18642" y="2185"/>
                </a:lnTo>
                <a:lnTo>
                  <a:pt x="18642" y="1462"/>
                </a:lnTo>
                <a:lnTo>
                  <a:pt x="4582" y="1462"/>
                </a:lnTo>
                <a:cubicBezTo>
                  <a:pt x="4077" y="1462"/>
                  <a:pt x="3618" y="1221"/>
                  <a:pt x="3343" y="807"/>
                </a:cubicBezTo>
                <a:cubicBezTo>
                  <a:pt x="2967" y="251"/>
                  <a:pt x="2405" y="1"/>
                  <a:pt x="1849" y="1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 rot="5400000">
            <a:off x="2513641" y="2321437"/>
            <a:ext cx="728590" cy="696989"/>
          </a:xfrm>
          <a:custGeom>
            <a:rect b="b" l="l" r="r" t="t"/>
            <a:pathLst>
              <a:path extrusionOk="0" h="10397" w="13820">
                <a:moveTo>
                  <a:pt x="8443" y="0"/>
                </a:moveTo>
                <a:cubicBezTo>
                  <a:pt x="5732" y="0"/>
                  <a:pt x="3459" y="2110"/>
                  <a:pt x="3283" y="4855"/>
                </a:cubicBezTo>
                <a:lnTo>
                  <a:pt x="0" y="4855"/>
                </a:lnTo>
                <a:lnTo>
                  <a:pt x="0" y="5578"/>
                </a:lnTo>
                <a:lnTo>
                  <a:pt x="3283" y="5578"/>
                </a:lnTo>
                <a:cubicBezTo>
                  <a:pt x="3471" y="8295"/>
                  <a:pt x="5743" y="10396"/>
                  <a:pt x="8441" y="10396"/>
                </a:cubicBezTo>
                <a:cubicBezTo>
                  <a:pt x="8546" y="10396"/>
                  <a:pt x="8651" y="10393"/>
                  <a:pt x="8758" y="10387"/>
                </a:cubicBezTo>
                <a:lnTo>
                  <a:pt x="6015" y="7655"/>
                </a:lnTo>
                <a:lnTo>
                  <a:pt x="5992" y="7632"/>
                </a:lnTo>
                <a:cubicBezTo>
                  <a:pt x="4672" y="6278"/>
                  <a:pt x="4683" y="4097"/>
                  <a:pt x="6038" y="2766"/>
                </a:cubicBezTo>
                <a:cubicBezTo>
                  <a:pt x="6708" y="2101"/>
                  <a:pt x="7586" y="1769"/>
                  <a:pt x="8465" y="1769"/>
                </a:cubicBezTo>
                <a:cubicBezTo>
                  <a:pt x="9348" y="1769"/>
                  <a:pt x="10231" y="2104"/>
                  <a:pt x="10904" y="2777"/>
                </a:cubicBezTo>
                <a:lnTo>
                  <a:pt x="13635" y="5509"/>
                </a:lnTo>
                <a:cubicBezTo>
                  <a:pt x="13819" y="2651"/>
                  <a:pt x="11638" y="183"/>
                  <a:pt x="8781" y="11"/>
                </a:cubicBezTo>
                <a:cubicBezTo>
                  <a:pt x="8667" y="4"/>
                  <a:pt x="8555" y="0"/>
                  <a:pt x="8443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 rot="5400000">
            <a:off x="2584585" y="2568788"/>
            <a:ext cx="401199" cy="510155"/>
          </a:xfrm>
          <a:custGeom>
            <a:rect b="b" l="l" r="r" t="t"/>
            <a:pathLst>
              <a:path extrusionOk="0" h="7610" w="7610">
                <a:moveTo>
                  <a:pt x="4878" y="0"/>
                </a:moveTo>
                <a:cubicBezTo>
                  <a:pt x="6221" y="1343"/>
                  <a:pt x="6221" y="3535"/>
                  <a:pt x="4878" y="4878"/>
                </a:cubicBezTo>
                <a:cubicBezTo>
                  <a:pt x="4201" y="5549"/>
                  <a:pt x="3317" y="5885"/>
                  <a:pt x="2435" y="5885"/>
                </a:cubicBezTo>
                <a:cubicBezTo>
                  <a:pt x="1552" y="5885"/>
                  <a:pt x="672" y="5549"/>
                  <a:pt x="0" y="4878"/>
                </a:cubicBezTo>
                <a:lnTo>
                  <a:pt x="0" y="4878"/>
                </a:lnTo>
                <a:lnTo>
                  <a:pt x="2732" y="7610"/>
                </a:lnTo>
                <a:cubicBezTo>
                  <a:pt x="5360" y="7460"/>
                  <a:pt x="7460" y="5360"/>
                  <a:pt x="7609" y="2732"/>
                </a:cubicBezTo>
                <a:lnTo>
                  <a:pt x="4878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 rot="5400000">
            <a:off x="2697883" y="2520704"/>
            <a:ext cx="395136" cy="456257"/>
          </a:xfrm>
          <a:custGeom>
            <a:rect b="b" l="l" r="r" t="t"/>
            <a:pathLst>
              <a:path extrusionOk="0" h="6806" w="7495">
                <a:moveTo>
                  <a:pt x="3798" y="1"/>
                </a:moveTo>
                <a:cubicBezTo>
                  <a:pt x="2920" y="1"/>
                  <a:pt x="2042" y="333"/>
                  <a:pt x="1366" y="998"/>
                </a:cubicBezTo>
                <a:cubicBezTo>
                  <a:pt x="23" y="2341"/>
                  <a:pt x="0" y="4510"/>
                  <a:pt x="1332" y="5864"/>
                </a:cubicBezTo>
                <a:lnTo>
                  <a:pt x="1355" y="5887"/>
                </a:lnTo>
                <a:cubicBezTo>
                  <a:pt x="2019" y="6501"/>
                  <a:pt x="2860" y="6806"/>
                  <a:pt x="3700" y="6806"/>
                </a:cubicBezTo>
                <a:cubicBezTo>
                  <a:pt x="4585" y="6806"/>
                  <a:pt x="5469" y="6467"/>
                  <a:pt x="6141" y="5795"/>
                </a:cubicBezTo>
                <a:cubicBezTo>
                  <a:pt x="7449" y="4487"/>
                  <a:pt x="7495" y="2375"/>
                  <a:pt x="6232" y="1009"/>
                </a:cubicBezTo>
                <a:cubicBezTo>
                  <a:pt x="5560" y="336"/>
                  <a:pt x="4679" y="1"/>
                  <a:pt x="3798" y="1"/>
                </a:cubicBez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1880175" y="507503"/>
            <a:ext cx="19932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Levantamento de requisitos para a segunda parte do desenvolvimento do site </a:t>
            </a:r>
            <a:endParaRPr sz="12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5193250" y="4043138"/>
            <a:ext cx="1993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Alterações elementos do front-end</a:t>
            </a:r>
            <a:endParaRPr sz="12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4441438" y="802075"/>
            <a:ext cx="751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Sprint 2</a:t>
            </a:r>
            <a:endParaRPr sz="12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3551988" y="4116450"/>
            <a:ext cx="695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Sprint 1</a:t>
            </a:r>
            <a:endParaRPr sz="12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2705950" y="2479025"/>
            <a:ext cx="390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nton"/>
                <a:ea typeface="Anton"/>
                <a:cs typeface="Anton"/>
                <a:sym typeface="Anton"/>
              </a:rPr>
              <a:t>01</a:t>
            </a:r>
            <a:endParaRPr sz="18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3675638" y="2210925"/>
            <a:ext cx="456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nton"/>
                <a:ea typeface="Anton"/>
                <a:cs typeface="Anton"/>
                <a:sym typeface="Anton"/>
              </a:rPr>
              <a:t>02</a:t>
            </a:r>
            <a:endParaRPr sz="18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4573799" y="2488088"/>
            <a:ext cx="456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nton"/>
                <a:ea typeface="Anton"/>
                <a:cs typeface="Anton"/>
                <a:sym typeface="Anton"/>
              </a:rPr>
              <a:t>03</a:t>
            </a:r>
            <a:endParaRPr sz="18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5555925" y="2210925"/>
            <a:ext cx="467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nton"/>
                <a:ea typeface="Anton"/>
                <a:cs typeface="Anton"/>
                <a:sym typeface="Anton"/>
              </a:rPr>
              <a:t>04</a:t>
            </a:r>
            <a:endParaRPr sz="18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6563000" y="2488100"/>
            <a:ext cx="5100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9999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sz="1800">
              <a:solidFill>
                <a:srgbClr val="999999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7501750" y="2237900"/>
            <a:ext cx="5100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9999"/>
                </a:solidFill>
                <a:latin typeface="Anton"/>
                <a:ea typeface="Anton"/>
                <a:cs typeface="Anton"/>
                <a:sym typeface="Anton"/>
              </a:rPr>
              <a:t>    </a:t>
            </a:r>
            <a:r>
              <a:rPr lang="pt-BR" sz="1800">
                <a:solidFill>
                  <a:srgbClr val="999999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sz="1800">
              <a:solidFill>
                <a:srgbClr val="999999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6442088" y="620650"/>
            <a:ext cx="751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Sprint 3</a:t>
            </a:r>
            <a:endParaRPr sz="12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7498438" y="4063750"/>
            <a:ext cx="751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Sprint 4</a:t>
            </a:r>
            <a:endParaRPr sz="12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7654125" y="216275"/>
            <a:ext cx="197400" cy="1506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7654125" y="444875"/>
            <a:ext cx="197400" cy="150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7654125" y="673475"/>
            <a:ext cx="197400" cy="1506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7884750" y="140075"/>
            <a:ext cx="8271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Em atraso</a:t>
            </a:r>
            <a:endParaRPr sz="12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7884750" y="368675"/>
            <a:ext cx="11238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Em andamento</a:t>
            </a:r>
            <a:endParaRPr sz="12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7884750" y="551375"/>
            <a:ext cx="11238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Concluído</a:t>
            </a:r>
            <a:endParaRPr sz="12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/>
          <p:nvPr/>
        </p:nvSpPr>
        <p:spPr>
          <a:xfrm>
            <a:off x="159854" y="196350"/>
            <a:ext cx="991800" cy="4750800"/>
          </a:xfrm>
          <a:prstGeom prst="rect">
            <a:avLst/>
          </a:prstGeom>
          <a:solidFill>
            <a:srgbClr val="FFF5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275613" y="0"/>
            <a:ext cx="677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latin typeface="Anton"/>
                <a:ea typeface="Anton"/>
                <a:cs typeface="Anton"/>
                <a:sym typeface="Anton"/>
              </a:rPr>
              <a:t>I.A</a:t>
            </a:r>
            <a:endParaRPr sz="39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1532850" y="765400"/>
            <a:ext cx="40620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API de reconhecimento de voz para adição e remoção de tarefas/ resumos e lembretes</a:t>
            </a:r>
            <a:endParaRPr sz="17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8342400" y="1670100"/>
            <a:ext cx="801600" cy="3473400"/>
          </a:xfrm>
          <a:prstGeom prst="rect">
            <a:avLst/>
          </a:prstGeom>
          <a:solidFill>
            <a:srgbClr val="FFF5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19"/>
          <p:cNvPicPr preferRelativeResize="0"/>
          <p:nvPr/>
        </p:nvPicPr>
        <p:blipFill rotWithShape="1">
          <a:blip r:embed="rId3">
            <a:alphaModFix/>
          </a:blip>
          <a:srcRect b="71154" l="30686" r="29413" t="2588"/>
          <a:stretch/>
        </p:blipFill>
        <p:spPr>
          <a:xfrm rot="5400000">
            <a:off x="-1354037" y="2031724"/>
            <a:ext cx="3648398" cy="9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/>
          <p:nvPr/>
        </p:nvSpPr>
        <p:spPr>
          <a:xfrm>
            <a:off x="984410" y="936452"/>
            <a:ext cx="319561" cy="335607"/>
          </a:xfrm>
          <a:custGeom>
            <a:rect b="b" l="l" r="r" t="t"/>
            <a:pathLst>
              <a:path extrusionOk="0" h="11713" w="11153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625" y="1717088"/>
            <a:ext cx="6694801" cy="21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159854" y="196350"/>
            <a:ext cx="991800" cy="4750800"/>
          </a:xfrm>
          <a:prstGeom prst="rect">
            <a:avLst/>
          </a:prstGeom>
          <a:solidFill>
            <a:srgbClr val="FFF5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275613" y="0"/>
            <a:ext cx="677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latin typeface="Anton"/>
                <a:ea typeface="Anton"/>
                <a:cs typeface="Anton"/>
                <a:sym typeface="Anton"/>
              </a:rPr>
              <a:t>I.A</a:t>
            </a:r>
            <a:endParaRPr sz="39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1151013" y="1127263"/>
            <a:ext cx="6980700" cy="24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bel"/>
              <a:buChar char="●"/>
            </a:pPr>
            <a:r>
              <a:rPr lang="pt-BR" sz="16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Para facilidade e agilidade dos nossos </a:t>
            </a:r>
            <a:r>
              <a:rPr lang="pt-BR" sz="16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usuário</a:t>
            </a:r>
            <a:r>
              <a:rPr lang="pt-BR" sz="16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 decidimos implementar o comando por voz na nossa aplicação, melhorando assim a usabilidade e </a:t>
            </a:r>
            <a:r>
              <a:rPr lang="pt-BR" sz="16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até</a:t>
            </a:r>
            <a:r>
              <a:rPr lang="pt-BR" sz="16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 a </a:t>
            </a:r>
            <a:r>
              <a:rPr lang="pt-BR" sz="16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acessibilidade</a:t>
            </a:r>
            <a:r>
              <a:rPr lang="pt-BR" sz="16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 para deficientes visuais e </a:t>
            </a:r>
            <a:r>
              <a:rPr lang="pt-BR" sz="16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até</a:t>
            </a:r>
            <a:r>
              <a:rPr lang="pt-BR" sz="16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 alguns tipos de </a:t>
            </a:r>
            <a:r>
              <a:rPr lang="pt-BR" sz="16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deficiência</a:t>
            </a:r>
            <a:r>
              <a:rPr lang="pt-BR" sz="16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pt-BR" sz="16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física</a:t>
            </a:r>
            <a:endParaRPr sz="16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A API selecionada e a </a:t>
            </a:r>
            <a:r>
              <a:rPr lang="pt-BR" sz="16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API Web Speech, esta API cuida da privacidade dos usuários, pois antes de deixar o site para acessar a voz através do microfone, o usuário deve explicitamente conceder a permissão</a:t>
            </a:r>
            <a:endParaRPr sz="16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8342400" y="1670100"/>
            <a:ext cx="801600" cy="3473400"/>
          </a:xfrm>
          <a:prstGeom prst="rect">
            <a:avLst/>
          </a:prstGeom>
          <a:solidFill>
            <a:srgbClr val="FFF5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0"/>
          <p:cNvPicPr preferRelativeResize="0"/>
          <p:nvPr/>
        </p:nvPicPr>
        <p:blipFill rotWithShape="1">
          <a:blip r:embed="rId3">
            <a:alphaModFix/>
          </a:blip>
          <a:srcRect b="71154" l="30686" r="29413" t="2588"/>
          <a:stretch/>
        </p:blipFill>
        <p:spPr>
          <a:xfrm rot="5400000">
            <a:off x="-1354037" y="2031724"/>
            <a:ext cx="3648398" cy="9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 txBox="1"/>
          <p:nvPr/>
        </p:nvSpPr>
        <p:spPr>
          <a:xfrm>
            <a:off x="9092950" y="4296000"/>
            <a:ext cx="29994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Uso de chatbot para adicionar e remover </a:t>
            </a:r>
            <a:endParaRPr sz="11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04" name="Google Shape;204;p20"/>
          <p:cNvGrpSpPr/>
          <p:nvPr/>
        </p:nvGrpSpPr>
        <p:grpSpPr>
          <a:xfrm>
            <a:off x="8559942" y="4235715"/>
            <a:ext cx="302554" cy="303359"/>
            <a:chOff x="-1333200" y="2770450"/>
            <a:chExt cx="291450" cy="292225"/>
          </a:xfrm>
        </p:grpSpPr>
        <p:sp>
          <p:nvSpPr>
            <p:cNvPr id="205" name="Google Shape;205;p20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7" name="Google Shape;2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1575" y="3033300"/>
            <a:ext cx="2999400" cy="21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/>
          <p:nvPr/>
        </p:nvSpPr>
        <p:spPr>
          <a:xfrm>
            <a:off x="159854" y="196350"/>
            <a:ext cx="991800" cy="4750800"/>
          </a:xfrm>
          <a:prstGeom prst="rect">
            <a:avLst/>
          </a:prstGeom>
          <a:solidFill>
            <a:srgbClr val="FFF5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275613" y="0"/>
            <a:ext cx="677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latin typeface="Anton"/>
                <a:ea typeface="Anton"/>
                <a:cs typeface="Anton"/>
                <a:sym typeface="Anton"/>
              </a:rPr>
              <a:t>I.A</a:t>
            </a:r>
            <a:endParaRPr sz="39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1532850" y="765400"/>
            <a:ext cx="30390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Uso de chatbot</a:t>
            </a:r>
            <a:r>
              <a:rPr lang="pt-BR" sz="13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 para adição e remoção de tarefas/ resumos e lembretes</a:t>
            </a:r>
            <a:endParaRPr sz="13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8342400" y="1670100"/>
            <a:ext cx="801600" cy="3473400"/>
          </a:xfrm>
          <a:prstGeom prst="rect">
            <a:avLst/>
          </a:prstGeom>
          <a:solidFill>
            <a:srgbClr val="FFF5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 b="71154" l="30686" r="29413" t="2588"/>
          <a:stretch/>
        </p:blipFill>
        <p:spPr>
          <a:xfrm rot="5400000">
            <a:off x="-1354037" y="2031724"/>
            <a:ext cx="3648398" cy="940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21"/>
          <p:cNvGrpSpPr/>
          <p:nvPr/>
        </p:nvGrpSpPr>
        <p:grpSpPr>
          <a:xfrm>
            <a:off x="999842" y="893915"/>
            <a:ext cx="302554" cy="303359"/>
            <a:chOff x="-1333200" y="2770450"/>
            <a:chExt cx="291450" cy="292225"/>
          </a:xfrm>
        </p:grpSpPr>
        <p:sp>
          <p:nvSpPr>
            <p:cNvPr id="218" name="Google Shape;218;p21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0" name="Google Shape;2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4700" y="1478200"/>
            <a:ext cx="4051799" cy="19135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 txBox="1"/>
          <p:nvPr/>
        </p:nvSpPr>
        <p:spPr>
          <a:xfrm>
            <a:off x="1434025" y="3674825"/>
            <a:ext cx="59802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bel"/>
              <a:buChar char="●"/>
            </a:pPr>
            <a:r>
              <a:rPr lang="pt-BR" sz="13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O uso do chatbot e pensando em </a:t>
            </a:r>
            <a:r>
              <a:rPr lang="pt-BR" sz="13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pessoas</a:t>
            </a:r>
            <a:r>
              <a:rPr lang="pt-BR" sz="13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 leigas que tem dificuldades em acessar aplicações ele é mais uma integração para gerar agilidade e comodidade ao nosso </a:t>
            </a:r>
            <a:r>
              <a:rPr lang="pt-BR" sz="13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usuário</a:t>
            </a:r>
            <a:r>
              <a:rPr lang="pt-BR" sz="13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endParaRPr sz="13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