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D44E9-D11C-4824-B7C0-0F0EBEF30FE9}">
          <p14:sldIdLst>
            <p14:sldId id="256"/>
            <p14:sldId id="257"/>
            <p14:sldId id="259"/>
          </p14:sldIdLst>
        </p14:section>
        <p14:section name="Untitled Section" id="{927BA497-2880-4CE9-AE95-5988A11E6C8C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87" d="100"/>
          <a:sy n="87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31DF-81F7-436C-B0FB-984924667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your opportunity?</a:t>
            </a:r>
            <a:br>
              <a:rPr lang="en-US" dirty="0"/>
            </a:br>
            <a:r>
              <a:rPr lang="en-US" dirty="0"/>
              <a:t>(for finding a good job)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E87B-DE17-4E7C-8CBA-A880A9B2D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Beneficial Bootstrap/ Pinwei Wu , (HELIA AGHABABAZADEH)</a:t>
            </a:r>
          </a:p>
        </p:txBody>
      </p:sp>
    </p:spTree>
    <p:extLst>
      <p:ext uri="{BB962C8B-B14F-4D97-AF65-F5344CB8AC3E}">
        <p14:creationId xmlns:p14="http://schemas.microsoft.com/office/powerpoint/2010/main" val="140630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871A-1A5D-41BD-9875-2B363E3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E2F1-3008-4C05-A225-6ADE4122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many jobs can I apply for? 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>
                <a:sym typeface="Wingdings" panose="05000000000000000000" pitchFamily="2" charset="2"/>
              </a:rPr>
              <a:t> Total job numbers of each category</a:t>
            </a:r>
            <a:endParaRPr lang="en-US" dirty="0"/>
          </a:p>
          <a:p>
            <a:r>
              <a:rPr lang="en-US" dirty="0"/>
              <a:t>Can I work everywhere I want?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>
                <a:sym typeface="Wingdings" panose="05000000000000000000" pitchFamily="2" charset="2"/>
              </a:rPr>
              <a:t> Total city numbers of each category</a:t>
            </a:r>
            <a:endParaRPr lang="en-US" dirty="0"/>
          </a:p>
          <a:p>
            <a:r>
              <a:rPr lang="en-US" dirty="0"/>
              <a:t>Can I make a lot of money?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dirty="0">
                <a:sym typeface="Wingdings" panose="05000000000000000000" pitchFamily="2" charset="2"/>
              </a:rPr>
              <a:t>Average salary of each category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75E34-1AB4-42AA-A3E4-E17C388CC520}"/>
              </a:ext>
            </a:extLst>
          </p:cNvPr>
          <p:cNvSpPr txBox="1"/>
          <p:nvPr/>
        </p:nvSpPr>
        <p:spPr>
          <a:xfrm>
            <a:off x="2536468" y="5971430"/>
            <a:ext cx="328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city number (counts)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E54E1-3D46-4F60-BE37-4E5646287F21}"/>
              </a:ext>
            </a:extLst>
          </p:cNvPr>
          <p:cNvSpPr txBox="1"/>
          <p:nvPr/>
        </p:nvSpPr>
        <p:spPr>
          <a:xfrm>
            <a:off x="180403" y="3085106"/>
            <a:ext cx="461665" cy="2703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Mean Salary(USD)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0BDF1-1471-415A-93F2-71F89F11A448}"/>
              </a:ext>
            </a:extLst>
          </p:cNvPr>
          <p:cNvSpPr txBox="1"/>
          <p:nvPr/>
        </p:nvSpPr>
        <p:spPr>
          <a:xfrm>
            <a:off x="4063119" y="1184748"/>
            <a:ext cx="33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dots: Total Job number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8F5A5-5F63-480B-A1DB-9F6AEFE010C5}"/>
              </a:ext>
            </a:extLst>
          </p:cNvPr>
          <p:cNvSpPr txBox="1">
            <a:spLocks/>
          </p:cNvSpPr>
          <p:nvPr/>
        </p:nvSpPr>
        <p:spPr>
          <a:xfrm>
            <a:off x="8126234" y="1741336"/>
            <a:ext cx="3687555" cy="4135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Total City number relate to</a:t>
            </a:r>
          </a:p>
          <a:p>
            <a:pPr marL="0" indent="0">
              <a:buNone/>
            </a:pPr>
            <a:r>
              <a:rPr lang="en-US" dirty="0"/>
              <a:t>         Total Job number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 For categories which can work widely, there are more jobs.</a:t>
            </a:r>
            <a:endParaRPr lang="en-US" dirty="0"/>
          </a:p>
          <a:p>
            <a:r>
              <a:rPr lang="en-US" dirty="0"/>
              <a:t>More job categories distribute on the left corner.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Most of job categories are relatively low salary and less location flexibility.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83624-8CA3-49E2-AE6C-74A4518D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7" y="1516228"/>
            <a:ext cx="7108798" cy="44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5807-53E7-451A-A817-9C14ECD9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0AFE8-7B12-4A8F-884D-7E89F17A57D1}"/>
              </a:ext>
            </a:extLst>
          </p:cNvPr>
          <p:cNvSpPr txBox="1"/>
          <p:nvPr/>
        </p:nvSpPr>
        <p:spPr>
          <a:xfrm>
            <a:off x="7036910" y="5971430"/>
            <a:ext cx="328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city number (counts)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C05FB-7626-4FFC-8B20-1D3025AC26E3}"/>
              </a:ext>
            </a:extLst>
          </p:cNvPr>
          <p:cNvSpPr txBox="1"/>
          <p:nvPr/>
        </p:nvSpPr>
        <p:spPr>
          <a:xfrm>
            <a:off x="4680845" y="3085106"/>
            <a:ext cx="461665" cy="2703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Mean Salary(USD)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76B67-EB27-4F43-B578-89F51542A126}"/>
              </a:ext>
            </a:extLst>
          </p:cNvPr>
          <p:cNvSpPr txBox="1"/>
          <p:nvPr/>
        </p:nvSpPr>
        <p:spPr>
          <a:xfrm>
            <a:off x="8563561" y="1184748"/>
            <a:ext cx="33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dots: Total Job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CF13A-8838-45D3-BBF1-9AB3C6A5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00" y="1516228"/>
            <a:ext cx="7108798" cy="44845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A7188-3400-45EB-B7E7-0CF868601E35}"/>
              </a:ext>
            </a:extLst>
          </p:cNvPr>
          <p:cNvCxnSpPr>
            <a:cxnSpLocks/>
          </p:cNvCxnSpPr>
          <p:nvPr/>
        </p:nvCxnSpPr>
        <p:spPr>
          <a:xfrm flipV="1">
            <a:off x="10813774" y="5112691"/>
            <a:ext cx="0" cy="675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16BE52-56D3-4EBE-B64F-E7974F76DFC1}"/>
              </a:ext>
            </a:extLst>
          </p:cNvPr>
          <p:cNvCxnSpPr/>
          <p:nvPr/>
        </p:nvCxnSpPr>
        <p:spPr>
          <a:xfrm flipV="1">
            <a:off x="6577053" y="2417197"/>
            <a:ext cx="0" cy="60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D30D3-64C8-4AB9-8E9E-3CC319780C1C}"/>
              </a:ext>
            </a:extLst>
          </p:cNvPr>
          <p:cNvCxnSpPr/>
          <p:nvPr/>
        </p:nvCxnSpPr>
        <p:spPr>
          <a:xfrm flipV="1">
            <a:off x="5925047" y="5487724"/>
            <a:ext cx="0" cy="60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E1F31-91E6-42E5-A041-64E16757B2E9}"/>
              </a:ext>
            </a:extLst>
          </p:cNvPr>
          <p:cNvCxnSpPr>
            <a:cxnSpLocks/>
          </p:cNvCxnSpPr>
          <p:nvPr/>
        </p:nvCxnSpPr>
        <p:spPr>
          <a:xfrm>
            <a:off x="7745898" y="2910176"/>
            <a:ext cx="0" cy="43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67930C-E4E8-49B5-BA4A-C07AA0B4FBB1}"/>
              </a:ext>
            </a:extLst>
          </p:cNvPr>
          <p:cNvCxnSpPr/>
          <p:nvPr/>
        </p:nvCxnSpPr>
        <p:spPr>
          <a:xfrm flipV="1">
            <a:off x="10059725" y="4509718"/>
            <a:ext cx="0" cy="60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242-4A96-476C-A878-F45155A0A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7347" y="274517"/>
            <a:ext cx="5943600" cy="912444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is the salary growing?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0D12F-5965-4A05-9C25-3DD8AFC1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5" y="1600203"/>
            <a:ext cx="4175889" cy="2441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63CA8-5498-4615-A3A6-A4387C67F3CB}"/>
              </a:ext>
            </a:extLst>
          </p:cNvPr>
          <p:cNvSpPr txBox="1"/>
          <p:nvPr/>
        </p:nvSpPr>
        <p:spPr>
          <a:xfrm>
            <a:off x="1851011" y="4419607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Doctor(</a:t>
            </a:r>
            <a:r>
              <a:rPr lang="en-US" dirty="0" err="1"/>
              <a:t>Meddr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E409C-879C-4994-AB0B-F98428BE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50" y="1607997"/>
            <a:ext cx="3785454" cy="2374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D3A8C-736F-4898-AB3D-B2F5FE0A2CB5}"/>
              </a:ext>
            </a:extLst>
          </p:cNvPr>
          <p:cNvSpPr txBox="1"/>
          <p:nvPr/>
        </p:nvSpPr>
        <p:spPr>
          <a:xfrm>
            <a:off x="5331069" y="4368618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software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BDFBC-F78A-464D-ABB3-F2F846FA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430" y="1594324"/>
            <a:ext cx="3785454" cy="2398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135E57-B62E-4ED4-A893-4AF52FD90710}"/>
              </a:ext>
            </a:extLst>
          </p:cNvPr>
          <p:cNvSpPr txBox="1"/>
          <p:nvPr/>
        </p:nvSpPr>
        <p:spPr>
          <a:xfrm>
            <a:off x="8824544" y="4353964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Magnagement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411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358</TotalTime>
  <Words>165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What is your opportunity? (for finding a good job)</vt:lpstr>
      <vt:lpstr>What is opportunity?</vt:lpstr>
      <vt:lpstr>PowerPoint Presentation</vt:lpstr>
      <vt:lpstr>Guess Who?</vt:lpstr>
      <vt:lpstr>How is the salary growing?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opportunity? (to find a good job)</dc:title>
  <dc:creator>pinwei wu</dc:creator>
  <cp:lastModifiedBy>pinwei wu</cp:lastModifiedBy>
  <cp:revision>16</cp:revision>
  <dcterms:created xsi:type="dcterms:W3CDTF">2018-04-15T13:27:25Z</dcterms:created>
  <dcterms:modified xsi:type="dcterms:W3CDTF">2018-04-15T19:25:40Z</dcterms:modified>
</cp:coreProperties>
</file>