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0680700" cy="14211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19076" marR="19076" indent="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1pPr>
    <a:lvl2pPr marL="19076" marR="19076" indent="3429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2pPr>
    <a:lvl3pPr marL="19076" marR="19076" indent="6858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3pPr>
    <a:lvl4pPr marL="19076" marR="19076" indent="10287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4pPr>
    <a:lvl5pPr marL="19076" marR="19076" indent="13716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5pPr>
    <a:lvl6pPr marL="19076" marR="19076" indent="17145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6pPr>
    <a:lvl7pPr marL="19076" marR="19076" indent="20574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7pPr>
    <a:lvl8pPr marL="19076" marR="19076" indent="24003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8pPr>
    <a:lvl9pPr marL="19076" marR="19076" indent="2743200" algn="ctr" defTabSz="431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794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2794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2794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2794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279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2794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2794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2794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2794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042861" y="351198"/>
            <a:ext cx="8594978" cy="359057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half" idx="1"/>
          </p:nvPr>
        </p:nvSpPr>
        <p:spPr>
          <a:xfrm>
            <a:off x="1042861" y="3941774"/>
            <a:ext cx="4140201" cy="8511125"/>
          </a:xfrm>
          <a:prstGeom prst="rect">
            <a:avLst/>
          </a:prstGeom>
        </p:spPr>
        <p:txBody>
          <a:bodyPr anchor="ctr"/>
          <a:lstStyle>
            <a:lvl1pPr marL="23625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1pPr>
            <a:lvl2pPr marL="3740484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2pPr>
            <a:lvl3pPr marL="511843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3pPr>
            <a:lvl4pPr marL="649638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4pPr>
            <a:lvl5pPr marL="78743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1042861" y="259322"/>
            <a:ext cx="8594978" cy="37743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042861" y="4033651"/>
            <a:ext cx="8594978" cy="10177649"/>
          </a:xfrm>
          <a:prstGeom prst="rect">
            <a:avLst/>
          </a:prstGeom>
        </p:spPr>
        <p:txBody>
          <a:bodyPr/>
          <a:lstStyle>
            <a:lvl1pPr marL="23625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1pPr>
            <a:lvl2pPr marL="3740484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2pPr>
            <a:lvl3pPr marL="511843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3pPr>
            <a:lvl4pPr marL="649638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4pPr>
            <a:lvl5pPr marL="78743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042861" y="351198"/>
            <a:ext cx="8594978" cy="359057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6388100" y="3941774"/>
            <a:ext cx="3254418" cy="8511125"/>
          </a:xfrm>
          <a:prstGeom prst="rect">
            <a:avLst/>
          </a:prstGeom>
        </p:spPr>
        <p:txBody>
          <a:bodyPr anchor="ctr"/>
          <a:lstStyle>
            <a:lvl1pPr marL="23625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1pPr>
            <a:lvl2pPr marL="3740484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2pPr>
            <a:lvl3pPr marL="511843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3pPr>
            <a:lvl4pPr marL="649638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4pPr>
            <a:lvl5pPr marL="78743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042861" y="351198"/>
            <a:ext cx="8594978" cy="359057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1042861" y="3941774"/>
            <a:ext cx="4140201" cy="8511125"/>
          </a:xfrm>
          <a:prstGeom prst="rect">
            <a:avLst/>
          </a:prstGeom>
        </p:spPr>
        <p:txBody>
          <a:bodyPr anchor="ctr"/>
          <a:lstStyle>
            <a:lvl1pPr marL="23625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1pPr>
            <a:lvl2pPr marL="3740484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2pPr>
            <a:lvl3pPr marL="511843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3pPr>
            <a:lvl4pPr marL="6496382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4pPr>
            <a:lvl5pPr marL="7874333" indent="-1530350" algn="l">
              <a:spcBef>
                <a:spcPts val="5500"/>
              </a:spcBef>
              <a:buClr>
                <a:srgbClr val="000000"/>
              </a:buClr>
              <a:buSzPct val="171000"/>
              <a:buFont typeface="Gill Sans"/>
              <a:buChar char="•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042861" y="351198"/>
            <a:ext cx="8594978" cy="359057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042861" y="3941774"/>
            <a:ext cx="8594978" cy="8511125"/>
          </a:xfrm>
          <a:prstGeom prst="rect">
            <a:avLst/>
          </a:prstGeom>
        </p:spPr>
        <p:txBody>
          <a:bodyPr anchor="ctr"/>
          <a:lstStyle>
            <a:lvl1pPr marL="2602246" indent="-1771650" algn="l">
              <a:spcBef>
                <a:spcPts val="34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1pPr>
            <a:lvl2pPr marL="3981784" indent="-1771650" algn="l">
              <a:spcBef>
                <a:spcPts val="34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2pPr>
            <a:lvl3pPr marL="5359732" indent="-1771650" algn="l">
              <a:spcBef>
                <a:spcPts val="34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3pPr>
            <a:lvl4pPr marL="6737683" indent="-1771650" algn="l">
              <a:spcBef>
                <a:spcPts val="34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4pPr>
            <a:lvl5pPr marL="8115633" indent="-1771650" algn="l">
              <a:spcBef>
                <a:spcPts val="34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042861" y="4330232"/>
            <a:ext cx="8594978" cy="55508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xfrm>
            <a:off x="1042861" y="1850278"/>
            <a:ext cx="8594978" cy="10510744"/>
          </a:xfrm>
          <a:prstGeom prst="rect">
            <a:avLst/>
          </a:prstGeom>
        </p:spPr>
        <p:txBody>
          <a:bodyPr anchor="ctr"/>
          <a:lstStyle>
            <a:lvl1pPr marL="2602246" indent="-1771650" algn="l">
              <a:spcBef>
                <a:spcPts val="69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1pPr>
            <a:lvl2pPr marL="3981784" indent="-1771650" algn="l">
              <a:spcBef>
                <a:spcPts val="69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2pPr>
            <a:lvl3pPr marL="5359732" indent="-1771650" algn="l">
              <a:spcBef>
                <a:spcPts val="69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3pPr>
            <a:lvl4pPr marL="6737683" indent="-1771650" algn="l">
              <a:spcBef>
                <a:spcPts val="69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4pPr>
            <a:lvl5pPr marL="8115633" indent="-1771650" algn="l">
              <a:spcBef>
                <a:spcPts val="6900"/>
              </a:spcBef>
              <a:buClr>
                <a:srgbClr val="000000"/>
              </a:buClr>
              <a:buSzPct val="171000"/>
              <a:buFont typeface="Gill Sans"/>
              <a:buChar char="•"/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042861" y="10732806"/>
            <a:ext cx="8594978" cy="247921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042861" y="10732806"/>
            <a:ext cx="8594978" cy="247921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521430" y="0"/>
            <a:ext cx="4819131" cy="686533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521430" y="6976361"/>
            <a:ext cx="4819131" cy="723493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521430" y="0"/>
            <a:ext cx="4819131" cy="686533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521430" y="6976361"/>
            <a:ext cx="4819131" cy="723493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042861" y="370353"/>
            <a:ext cx="8594978" cy="355226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42861" y="0"/>
            <a:ext cx="8594978" cy="71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b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42861" y="7327340"/>
            <a:ext cx="8594978" cy="688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/>
          <a:lstStyle>
            <a:lvl2pPr marL="351135" indent="-134132"/>
            <a:lvl3pPr marL="538920" indent="-107305"/>
            <a:lvl4pPr marL="753532" indent="-107305"/>
            <a:lvl5pPr marL="968143" indent="-10730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904842" y="13990727"/>
            <a:ext cx="876301" cy="977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defTabSz="279400"/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2392" marR="2392" indent="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2392" marR="2392" indent="2286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2392" marR="2392" indent="4572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2392" marR="2392" indent="6858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392" marR="2392" indent="9144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392" marR="2392" indent="11430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392" marR="2392" indent="13716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392" marR="2392" indent="16002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392" marR="2392" indent="1828800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163350" marR="2392" indent="-160958" algn="ctr" defTabSz="431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0" indent="2286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0" indent="4572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0" indent="6858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0" indent="9144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0" indent="11430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0" indent="13716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0" indent="16002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0" indent="1828800" algn="ctr" defTabSz="279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13345" y="-23633"/>
            <a:ext cx="10707390" cy="1802657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Machine Learning of Manipulation</a:t>
            </a:r>
          </a:p>
          <a:p>
            <a:pPr lvl="1">
              <a:defRPr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Author 1,  Author 2,  Author 3,  Author 4</a:t>
            </a:r>
          </a:p>
          <a:p>
            <a:pPr lvl="1">
              <a:defRPr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Centre for Computational Neuroscience and Cognitive Robotics</a:t>
            </a:r>
          </a:p>
          <a:p>
            <a:pPr lvl="1">
              <a:defRPr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University of Birmingham</a:t>
            </a:r>
          </a:p>
        </p:txBody>
      </p:sp>
      <p:sp>
        <p:nvSpPr>
          <p:cNvPr id="133" name="Shape 133"/>
          <p:cNvSpPr/>
          <p:nvPr/>
        </p:nvSpPr>
        <p:spPr>
          <a:xfrm>
            <a:off x="184150" y="5160535"/>
            <a:ext cx="332953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Text goes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</p:txBody>
      </p:sp>
      <p:sp>
        <p:nvSpPr>
          <p:cNvPr id="134" name="Shape 134"/>
          <p:cNvSpPr/>
          <p:nvPr/>
        </p:nvSpPr>
        <p:spPr>
          <a:xfrm>
            <a:off x="177800" y="1841500"/>
            <a:ext cx="3329534" cy="766118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Section Head</a:t>
            </a:r>
          </a:p>
        </p:txBody>
      </p:sp>
      <p:sp>
        <p:nvSpPr>
          <p:cNvPr id="135" name="Shape 135"/>
          <p:cNvSpPr/>
          <p:nvPr/>
        </p:nvSpPr>
        <p:spPr>
          <a:xfrm>
            <a:off x="-38100" y="13398500"/>
            <a:ext cx="10769600" cy="889000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Gill Sans"/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We gratefully acknowledge the support of grants from Science without Borders, and the European Commission grant number FP7-IST-600918-PACMAN.</a:t>
            </a:r>
          </a:p>
        </p:txBody>
      </p:sp>
      <p:grpSp>
        <p:nvGrpSpPr>
          <p:cNvPr id="141" name="Group 141"/>
          <p:cNvGrpSpPr/>
          <p:nvPr/>
        </p:nvGrpSpPr>
        <p:grpSpPr>
          <a:xfrm>
            <a:off x="332644" y="12279925"/>
            <a:ext cx="9891153" cy="1041109"/>
            <a:chOff x="0" y="0"/>
            <a:chExt cx="9891152" cy="1041107"/>
          </a:xfrm>
        </p:grpSpPr>
        <p:pic>
          <p:nvPicPr>
            <p:cNvPr id="136" name="image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1908"/>
              <a:ext cx="1118193" cy="914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imag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37863" y="58422"/>
              <a:ext cx="613597" cy="861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93033" y="0"/>
              <a:ext cx="1257301" cy="97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371130" y="48327"/>
              <a:ext cx="1124086" cy="9927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748152" y="17068"/>
              <a:ext cx="1143001" cy="943763"/>
            </a:xfrm>
            <a:prstGeom prst="rect">
              <a:avLst/>
            </a:prstGeom>
            <a:ln w="25400" cap="flat">
              <a:noFill/>
              <a:round/>
            </a:ln>
            <a:effectLst/>
          </p:spPr>
        </p:pic>
      </p:grpSp>
      <p:sp>
        <p:nvSpPr>
          <p:cNvPr id="142" name="Shape 142"/>
          <p:cNvSpPr/>
          <p:nvPr/>
        </p:nvSpPr>
        <p:spPr>
          <a:xfrm>
            <a:off x="177800" y="10374372"/>
            <a:ext cx="49911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Text goes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</p:txBody>
      </p:sp>
      <p:sp>
        <p:nvSpPr>
          <p:cNvPr id="143" name="Shape 143"/>
          <p:cNvSpPr/>
          <p:nvPr/>
        </p:nvSpPr>
        <p:spPr>
          <a:xfrm>
            <a:off x="184150" y="6940063"/>
            <a:ext cx="4991101" cy="766118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Section Head</a:t>
            </a:r>
          </a:p>
        </p:txBody>
      </p:sp>
      <p:sp>
        <p:nvSpPr>
          <p:cNvPr id="144" name="Shape 144"/>
          <p:cNvSpPr/>
          <p:nvPr/>
        </p:nvSpPr>
        <p:spPr>
          <a:xfrm>
            <a:off x="196850" y="2682794"/>
            <a:ext cx="3304134" cy="2402565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Picture</a:t>
            </a:r>
          </a:p>
        </p:txBody>
      </p:sp>
      <p:sp>
        <p:nvSpPr>
          <p:cNvPr id="145" name="Shape 145"/>
          <p:cNvSpPr/>
          <p:nvPr/>
        </p:nvSpPr>
        <p:spPr>
          <a:xfrm>
            <a:off x="3675583" y="1841500"/>
            <a:ext cx="3329534" cy="766118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Section Head</a:t>
            </a:r>
          </a:p>
        </p:txBody>
      </p:sp>
      <p:sp>
        <p:nvSpPr>
          <p:cNvPr id="146" name="Shape 146"/>
          <p:cNvSpPr/>
          <p:nvPr/>
        </p:nvSpPr>
        <p:spPr>
          <a:xfrm>
            <a:off x="7173366" y="1841500"/>
            <a:ext cx="3329534" cy="766118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Section Head</a:t>
            </a:r>
          </a:p>
        </p:txBody>
      </p:sp>
      <p:sp>
        <p:nvSpPr>
          <p:cNvPr id="147" name="Shape 147"/>
          <p:cNvSpPr/>
          <p:nvPr/>
        </p:nvSpPr>
        <p:spPr>
          <a:xfrm>
            <a:off x="3675583" y="5160535"/>
            <a:ext cx="332953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Text goes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</p:txBody>
      </p:sp>
      <p:sp>
        <p:nvSpPr>
          <p:cNvPr id="148" name="Shape 148"/>
          <p:cNvSpPr/>
          <p:nvPr/>
        </p:nvSpPr>
        <p:spPr>
          <a:xfrm>
            <a:off x="3688283" y="2682794"/>
            <a:ext cx="3304134" cy="2402565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Picture</a:t>
            </a:r>
          </a:p>
        </p:txBody>
      </p:sp>
      <p:sp>
        <p:nvSpPr>
          <p:cNvPr id="149" name="Shape 149"/>
          <p:cNvSpPr/>
          <p:nvPr/>
        </p:nvSpPr>
        <p:spPr>
          <a:xfrm>
            <a:off x="7173366" y="5160535"/>
            <a:ext cx="332953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Text goes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la</a:t>
            </a:r>
          </a:p>
        </p:txBody>
      </p:sp>
      <p:sp>
        <p:nvSpPr>
          <p:cNvPr id="150" name="Shape 150"/>
          <p:cNvSpPr/>
          <p:nvPr/>
        </p:nvSpPr>
        <p:spPr>
          <a:xfrm>
            <a:off x="7186066" y="2682794"/>
            <a:ext cx="3304134" cy="2402565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Picture</a:t>
            </a:r>
          </a:p>
        </p:txBody>
      </p:sp>
      <p:sp>
        <p:nvSpPr>
          <p:cNvPr id="151" name="Shape 151"/>
          <p:cNvSpPr/>
          <p:nvPr/>
        </p:nvSpPr>
        <p:spPr>
          <a:xfrm>
            <a:off x="5396129" y="7838994"/>
            <a:ext cx="5080001" cy="2402565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Picture</a:t>
            </a:r>
          </a:p>
        </p:txBody>
      </p:sp>
      <p:sp>
        <p:nvSpPr>
          <p:cNvPr id="152" name="Shape 152"/>
          <p:cNvSpPr/>
          <p:nvPr/>
        </p:nvSpPr>
        <p:spPr>
          <a:xfrm>
            <a:off x="5378450" y="6940063"/>
            <a:ext cx="5105400" cy="766118"/>
          </a:xfrm>
          <a:prstGeom prst="rect">
            <a:avLst/>
          </a:prstGeom>
          <a:solidFill>
            <a:srgbClr val="AB4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3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Section Head</a:t>
            </a:r>
          </a:p>
        </p:txBody>
      </p:sp>
      <p:sp>
        <p:nvSpPr>
          <p:cNvPr id="153" name="Shape 153"/>
          <p:cNvSpPr/>
          <p:nvPr/>
        </p:nvSpPr>
        <p:spPr>
          <a:xfrm>
            <a:off x="196850" y="7838994"/>
            <a:ext cx="4965700" cy="2402565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Picture</a:t>
            </a:r>
          </a:p>
        </p:txBody>
      </p:sp>
      <p:sp>
        <p:nvSpPr>
          <p:cNvPr id="154" name="Shape 154"/>
          <p:cNvSpPr/>
          <p:nvPr/>
        </p:nvSpPr>
        <p:spPr>
          <a:xfrm>
            <a:off x="5383429" y="10374372"/>
            <a:ext cx="51054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Text goes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  <a:p>
            <a:pPr algn="just">
              <a:buClr>
                <a:srgbClr val="000000"/>
              </a:buClr>
              <a:buFont typeface="Gill Sans"/>
              <a:defRPr sz="1400"/>
            </a:pPr>
            <a:r>
              <a:t>and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19076" marR="19076" indent="0" algn="ctr" defTabSz="431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19076" marR="19076" indent="0" algn="ctr" defTabSz="431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19076" marR="19076" indent="0" algn="ctr" defTabSz="431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19076" marR="19076" indent="0" algn="ctr" defTabSz="431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