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6" r:id="rId6"/>
    <p:sldId id="272" r:id="rId7"/>
    <p:sldId id="264" r:id="rId8"/>
    <p:sldId id="258" r:id="rId9"/>
    <p:sldId id="261" r:id="rId10"/>
    <p:sldId id="262" r:id="rId11"/>
    <p:sldId id="267" r:id="rId12"/>
    <p:sldId id="268" r:id="rId13"/>
    <p:sldId id="270" r:id="rId14"/>
    <p:sldId id="273" r:id="rId15"/>
    <p:sldId id="271" r:id="rId16"/>
    <p:sldId id="275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smtClean="0"/>
              <a:t>Optimal gaze control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through reinforcement learning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107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8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Reinforcement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Teaches robot task objective through positive and negative rewards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80" y="2574714"/>
            <a:ext cx="3860800" cy="256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4753" y="5701553"/>
            <a:ext cx="314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 </a:t>
            </a:r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mnemstudio.org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Suitable for discrete space, but our space has continuous values.</a:t>
            </a:r>
          </a:p>
          <a:p>
            <a:r>
              <a:rPr lang="en-US" dirty="0" smtClean="0"/>
              <a:t>What do we do 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49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Suitable for discrete space, but our space has continuous values.</a:t>
            </a:r>
          </a:p>
          <a:p>
            <a:r>
              <a:rPr lang="en-US" dirty="0" smtClean="0"/>
              <a:t>What do we do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Store the reward for state – action pairs in a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50587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Basis Functions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63" y="1876425"/>
            <a:ext cx="4724400" cy="3962400"/>
          </a:xfrm>
        </p:spPr>
      </p:pic>
      <p:sp>
        <p:nvSpPr>
          <p:cNvPr id="10" name="TextBox 9"/>
          <p:cNvSpPr txBox="1"/>
          <p:nvPr/>
        </p:nvSpPr>
        <p:spPr>
          <a:xfrm>
            <a:off x="9305365" y="570155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 source: http://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en.wikipedia.org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9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Rashej</a:t>
            </a:r>
            <a:r>
              <a:rPr lang="en-US" dirty="0" smtClean="0"/>
              <a:t> Rao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 Basis Functions are used to store the reward and action.</a:t>
            </a:r>
          </a:p>
        </p:txBody>
      </p:sp>
    </p:spTree>
    <p:extLst>
      <p:ext uri="{BB962C8B-B14F-4D97-AF65-F5344CB8AC3E}">
        <p14:creationId xmlns:p14="http://schemas.microsoft.com/office/powerpoint/2010/main" val="63747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Rashej</a:t>
            </a:r>
            <a:r>
              <a:rPr lang="en-US" dirty="0" smtClean="0"/>
              <a:t> Rao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 Basis Functions are used to store the reward and action.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Network input is the belief space.</a:t>
            </a:r>
          </a:p>
          <a:p>
            <a:r>
              <a:rPr lang="en-US" dirty="0" smtClean="0"/>
              <a:t>For Rao, it is a state 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s</a:t>
            </a:r>
            <a:r>
              <a:rPr lang="en-US" b="1" baseline="-25000" dirty="0" smtClean="0"/>
              <a:t> </a:t>
            </a:r>
            <a:r>
              <a:rPr lang="en-US" b="1" dirty="0" smtClean="0"/>
              <a:t>= </a:t>
            </a:r>
            <a:r>
              <a:rPr lang="en-US" dirty="0" smtClean="0"/>
              <a:t>[ p(left) p(right) ]</a:t>
            </a:r>
          </a:p>
          <a:p>
            <a:r>
              <a:rPr lang="en-US" dirty="0" smtClean="0"/>
              <a:t>In our case it is the </a:t>
            </a:r>
            <a:r>
              <a:rPr lang="en-US" dirty="0" err="1" smtClean="0"/>
              <a:t>eigen</a:t>
            </a:r>
            <a:r>
              <a:rPr lang="en-US" dirty="0" smtClean="0"/>
              <a:t> value and reward value of each target.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79976" y="20842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7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Rashej</a:t>
            </a:r>
            <a:r>
              <a:rPr lang="en-US" dirty="0" smtClean="0"/>
              <a:t> Rao (implementation)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8" y="1873157"/>
            <a:ext cx="5363633" cy="40227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73157"/>
            <a:ext cx="53636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reinforcement learning over grasping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5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3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 really?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A biologically inspired robotics model.</a:t>
            </a:r>
          </a:p>
          <a:p>
            <a:r>
              <a:rPr lang="en-GB" sz="2400" dirty="0" smtClean="0"/>
              <a:t>A general learning strategy for where to look to optimise the current task.</a:t>
            </a:r>
          </a:p>
        </p:txBody>
      </p:sp>
    </p:spTree>
    <p:extLst>
      <p:ext uri="{BB962C8B-B14F-4D97-AF65-F5344CB8AC3E}">
        <p14:creationId xmlns:p14="http://schemas.microsoft.com/office/powerpoint/2010/main" val="167181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gaze control thesis by Nunez Varela</a:t>
            </a:r>
          </a:p>
          <a:p>
            <a:r>
              <a:rPr lang="en-US" dirty="0" smtClean="0"/>
              <a:t>Decision under uncertainty paper by </a:t>
            </a:r>
            <a:r>
              <a:rPr lang="en-US" dirty="0" err="1" smtClean="0"/>
              <a:t>Rashej</a:t>
            </a:r>
            <a:r>
              <a:rPr lang="en-US" dirty="0" smtClean="0"/>
              <a:t> Rao ( 2010 )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Particle Filters </a:t>
            </a:r>
          </a:p>
          <a:p>
            <a:r>
              <a:rPr lang="en-US" dirty="0" smtClean="0"/>
              <a:t>2. Reinforcement Learning</a:t>
            </a:r>
          </a:p>
          <a:p>
            <a:r>
              <a:rPr lang="en-US" dirty="0" smtClean="0"/>
              <a:t>3. Radial Basis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1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Particle Filters </a:t>
            </a:r>
          </a:p>
          <a:p>
            <a:r>
              <a:rPr lang="en-US" dirty="0" smtClean="0"/>
              <a:t>2. Reinforcement Learning</a:t>
            </a:r>
          </a:p>
          <a:p>
            <a:r>
              <a:rPr lang="en-US" dirty="0" smtClean="0"/>
              <a:t>3. Radial Basis Functions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4. Learning formula for where to optimally look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1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Particle Filter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Approximates the state of the system (i.e. object location). </a:t>
            </a:r>
          </a:p>
          <a:p>
            <a:r>
              <a:rPr lang="en-GB" sz="2400" dirty="0" smtClean="0"/>
              <a:t>Approximates the current uncertainty on the object location. </a:t>
            </a:r>
          </a:p>
        </p:txBody>
      </p:sp>
    </p:spTree>
    <p:extLst>
      <p:ext uri="{BB962C8B-B14F-4D97-AF65-F5344CB8AC3E}">
        <p14:creationId xmlns:p14="http://schemas.microsoft.com/office/powerpoint/2010/main" val="214687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9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4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268</Words>
  <Application>Microsoft Macintosh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Optimal gaze control</vt:lpstr>
      <vt:lpstr>What is it really?</vt:lpstr>
      <vt:lpstr>PowerPoint Presentation</vt:lpstr>
      <vt:lpstr>Previous Work</vt:lpstr>
      <vt:lpstr>Prerequisite</vt:lpstr>
      <vt:lpstr>Prerequisite</vt:lpstr>
      <vt:lpstr>1. Particle Filter</vt:lpstr>
      <vt:lpstr>PowerPoint Presentation</vt:lpstr>
      <vt:lpstr>PowerPoint Presentation</vt:lpstr>
      <vt:lpstr>PowerPoint Presentation</vt:lpstr>
      <vt:lpstr>2. Reinforcement learning</vt:lpstr>
      <vt:lpstr>Problems</vt:lpstr>
      <vt:lpstr>Problems</vt:lpstr>
      <vt:lpstr>Radial Basis Functions</vt:lpstr>
      <vt:lpstr>Rashej Rao</vt:lpstr>
      <vt:lpstr>Rashej Rao</vt:lpstr>
      <vt:lpstr>Rashej Rao (implementation)</vt:lpstr>
      <vt:lpstr>Current Progress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gaze control</dc:title>
  <dc:creator>Adrian Ionita</dc:creator>
  <cp:lastModifiedBy>Adrian Ionita</cp:lastModifiedBy>
  <cp:revision>14</cp:revision>
  <cp:lastPrinted>2016-03-02T15:53:23Z</cp:lastPrinted>
  <dcterms:created xsi:type="dcterms:W3CDTF">2016-03-02T14:32:50Z</dcterms:created>
  <dcterms:modified xsi:type="dcterms:W3CDTF">2016-03-02T15:53:46Z</dcterms:modified>
</cp:coreProperties>
</file>