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DF9CE-7E68-44A0-97E0-4E2301BA1BDB}" v="1540" dt="2019-12-11T02:00:53.346"/>
    <p1510:client id="{2B70495F-A6E6-4508-A109-C79CEA670D57}" v="806" dt="2019-12-12T02:16:50.619"/>
    <p1510:client id="{4E3B75B7-DDCD-4381-A110-D8E16A4696D5}" v="249" dt="2019-12-12T23:34:29.006"/>
    <p1510:client id="{C5B8D3BD-9906-4422-B89D-FBB7046D1FF5}" v="185" dt="2019-12-12T01:54:47.134"/>
    <p1510:client id="{F0952D38-2E60-4FB9-B964-66D5BA5A03F0}" v="434" dt="2019-12-12T02:18:25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g.io/apidocs" TargetMode="External"/><Relationship Id="rId2" Type="http://schemas.openxmlformats.org/officeDocument/2006/relationships/hyperlink" Target="https://developers.google.com/books" TargetMode="External"/><Relationship Id="rId1" Type="http://schemas.openxmlformats.org/officeDocument/2006/relationships/hyperlink" Target="http://www.omdbapi.com/" TargetMode="External"/><Relationship Id="rId4" Type="http://schemas.openxmlformats.org/officeDocument/2006/relationships/hyperlink" Target="https://materializecss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g.io/apidocs" TargetMode="External"/><Relationship Id="rId2" Type="http://schemas.openxmlformats.org/officeDocument/2006/relationships/hyperlink" Target="https://developers.google.com/books" TargetMode="External"/><Relationship Id="rId1" Type="http://schemas.openxmlformats.org/officeDocument/2006/relationships/hyperlink" Target="http://www.omdbapi.com/" TargetMode="External"/><Relationship Id="rId4" Type="http://schemas.openxmlformats.org/officeDocument/2006/relationships/hyperlink" Target="https://materializecs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218D7-BEBC-4326-A978-BAB90A140CB5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417BC3A-E7EE-4E09-ABFB-8F3A288F0066}">
      <dgm:prSet/>
      <dgm:spPr/>
      <dgm:t>
        <a:bodyPr/>
        <a:lstStyle/>
        <a:p>
          <a:pPr rtl="0"/>
          <a:r>
            <a:rPr lang="en-US">
              <a:latin typeface="Georgia Pro" panose="02040603050505030304"/>
            </a:rPr>
            <a:t> </a:t>
          </a:r>
          <a:r>
            <a:rPr lang="en-US"/>
            <a:t>OMDB: </a:t>
          </a:r>
          <a:r>
            <a:rPr lang="en-US">
              <a:hlinkClick xmlns:r="http://schemas.openxmlformats.org/officeDocument/2006/relationships" r:id="rId1"/>
            </a:rPr>
            <a:t>http://www.omdbapi.com/</a:t>
          </a:r>
          <a:endParaRPr lang="en-US"/>
        </a:p>
      </dgm:t>
    </dgm:pt>
    <dgm:pt modelId="{B7D49233-D12D-440E-A772-DF7F1E05F3CF}" type="parTrans" cxnId="{CF41C287-FD36-49CB-993F-6023B5015801}">
      <dgm:prSet/>
      <dgm:spPr/>
      <dgm:t>
        <a:bodyPr/>
        <a:lstStyle/>
        <a:p>
          <a:endParaRPr lang="en-US"/>
        </a:p>
      </dgm:t>
    </dgm:pt>
    <dgm:pt modelId="{C09D123A-57B4-48D4-B490-63BE9650FCA8}" type="sibTrans" cxnId="{CF41C287-FD36-49CB-993F-6023B5015801}">
      <dgm:prSet/>
      <dgm:spPr/>
      <dgm:t>
        <a:bodyPr/>
        <a:lstStyle/>
        <a:p>
          <a:endParaRPr lang="en-US"/>
        </a:p>
      </dgm:t>
    </dgm:pt>
    <dgm:pt modelId="{1FD14D53-383E-49F9-88C4-B5F3319C5A94}">
      <dgm:prSet/>
      <dgm:spPr/>
      <dgm:t>
        <a:bodyPr/>
        <a:lstStyle/>
        <a:p>
          <a:pPr rtl="0"/>
          <a:r>
            <a:rPr lang="en-US">
              <a:latin typeface="Georgia Pro" panose="02040603050505030304"/>
            </a:rPr>
            <a:t> Google Books</a:t>
          </a:r>
          <a:r>
            <a:rPr lang="en-US"/>
            <a:t>: </a:t>
          </a:r>
          <a:r>
            <a:rPr lang="en-US">
              <a:hlinkClick xmlns:r="http://schemas.openxmlformats.org/officeDocument/2006/relationships" r:id="rId2"/>
            </a:rPr>
            <a:t>https://developers.google.com/books</a:t>
          </a:r>
          <a:endParaRPr lang="en-US"/>
        </a:p>
      </dgm:t>
    </dgm:pt>
    <dgm:pt modelId="{D5F78AA2-CB2A-4275-8ED1-33EA26AC9C0F}" type="parTrans" cxnId="{7862DF30-1EAD-4D88-ADC9-9DD62125B2A8}">
      <dgm:prSet/>
      <dgm:spPr/>
      <dgm:t>
        <a:bodyPr/>
        <a:lstStyle/>
        <a:p>
          <a:endParaRPr lang="en-US"/>
        </a:p>
      </dgm:t>
    </dgm:pt>
    <dgm:pt modelId="{FF6BE75B-0715-4535-9D32-365545021536}" type="sibTrans" cxnId="{7862DF30-1EAD-4D88-ADC9-9DD62125B2A8}">
      <dgm:prSet/>
      <dgm:spPr/>
      <dgm:t>
        <a:bodyPr/>
        <a:lstStyle/>
        <a:p>
          <a:endParaRPr lang="en-US"/>
        </a:p>
      </dgm:t>
    </dgm:pt>
    <dgm:pt modelId="{4713733F-2378-42B9-B5FE-2346A172447E}">
      <dgm:prSet/>
      <dgm:spPr/>
      <dgm:t>
        <a:bodyPr/>
        <a:lstStyle/>
        <a:p>
          <a:pPr rtl="0"/>
          <a:r>
            <a:rPr lang="en-US">
              <a:latin typeface="Georgia Pro" panose="02040603050505030304"/>
            </a:rPr>
            <a:t> </a:t>
          </a:r>
          <a:r>
            <a:rPr lang="en-US"/>
            <a:t>Rawg: </a:t>
          </a:r>
          <a:r>
            <a:rPr lang="en-US">
              <a:hlinkClick xmlns:r="http://schemas.openxmlformats.org/officeDocument/2006/relationships" r:id="rId3"/>
            </a:rPr>
            <a:t>https://rawg.io/apidocs</a:t>
          </a:r>
          <a:endParaRPr lang="en-US"/>
        </a:p>
      </dgm:t>
    </dgm:pt>
    <dgm:pt modelId="{1B534EF1-5CF2-487B-B94B-996AC8974E05}" type="parTrans" cxnId="{1666D12B-9721-40E0-9C73-EA1A13248E93}">
      <dgm:prSet/>
      <dgm:spPr/>
      <dgm:t>
        <a:bodyPr/>
        <a:lstStyle/>
        <a:p>
          <a:endParaRPr lang="en-US"/>
        </a:p>
      </dgm:t>
    </dgm:pt>
    <dgm:pt modelId="{26F59E5F-F553-4543-9BC7-724F90AA02AF}" type="sibTrans" cxnId="{1666D12B-9721-40E0-9C73-EA1A13248E93}">
      <dgm:prSet/>
      <dgm:spPr/>
      <dgm:t>
        <a:bodyPr/>
        <a:lstStyle/>
        <a:p>
          <a:endParaRPr lang="en-US"/>
        </a:p>
      </dgm:t>
    </dgm:pt>
    <dgm:pt modelId="{938FABD3-796E-4936-A78B-E5AAD017B5F0}">
      <dgm:prSet/>
      <dgm:spPr/>
      <dgm:t>
        <a:bodyPr/>
        <a:lstStyle/>
        <a:p>
          <a:pPr rtl="0"/>
          <a:r>
            <a:rPr lang="en-US">
              <a:latin typeface="Georgia Pro" panose="02040603050505030304"/>
            </a:rPr>
            <a:t> </a:t>
          </a:r>
          <a:r>
            <a:rPr lang="en-US"/>
            <a:t>Materialize CSS: </a:t>
          </a:r>
          <a:r>
            <a:rPr lang="en-US">
              <a:hlinkClick xmlns:r="http://schemas.openxmlformats.org/officeDocument/2006/relationships" r:id="rId4"/>
            </a:rPr>
            <a:t>https://materializecss.com/</a:t>
          </a:r>
          <a:endParaRPr lang="en-US"/>
        </a:p>
      </dgm:t>
    </dgm:pt>
    <dgm:pt modelId="{69D1EB21-D016-493E-A494-635C53346A5C}" type="parTrans" cxnId="{59D5283C-2A5D-46FA-9D98-F3B52A067FEA}">
      <dgm:prSet/>
      <dgm:spPr/>
      <dgm:t>
        <a:bodyPr/>
        <a:lstStyle/>
        <a:p>
          <a:endParaRPr lang="en-US"/>
        </a:p>
      </dgm:t>
    </dgm:pt>
    <dgm:pt modelId="{73FEC8A6-558D-40DD-A207-2770EFC4E15A}" type="sibTrans" cxnId="{59D5283C-2A5D-46FA-9D98-F3B52A067FEA}">
      <dgm:prSet/>
      <dgm:spPr/>
      <dgm:t>
        <a:bodyPr/>
        <a:lstStyle/>
        <a:p>
          <a:endParaRPr lang="en-US"/>
        </a:p>
      </dgm:t>
    </dgm:pt>
    <dgm:pt modelId="{1825768E-8488-42AB-8D52-95F0BDEBF2CB}">
      <dgm:prSet/>
      <dgm:spPr/>
      <dgm:t>
        <a:bodyPr/>
        <a:lstStyle/>
        <a:p>
          <a:pPr rtl="0"/>
          <a:r>
            <a:rPr lang="en-US">
              <a:latin typeface="Georgia Pro" panose="02040603050505030304"/>
            </a:rPr>
            <a:t> </a:t>
          </a:r>
          <a:r>
            <a:rPr lang="en-US"/>
            <a:t>By</a:t>
          </a:r>
          <a:r>
            <a:rPr lang="en-US">
              <a:latin typeface="Georgia Pro" panose="02040603050505030304"/>
            </a:rPr>
            <a:t>:</a:t>
          </a:r>
          <a:r>
            <a:rPr lang="en-US"/>
            <a:t> James Lovejoy, </a:t>
          </a:r>
          <a:r>
            <a:rPr lang="en-US" err="1"/>
            <a:t>Kobii</a:t>
          </a:r>
          <a:r>
            <a:rPr lang="en-US"/>
            <a:t> </a:t>
          </a:r>
          <a:r>
            <a:rPr lang="en-US">
              <a:latin typeface="Georgia Pro" panose="02040603050505030304"/>
            </a:rPr>
            <a:t>Hoyos-Watkins, Iliana</a:t>
          </a:r>
          <a:r>
            <a:rPr lang="en-US"/>
            <a:t> Vargas, Martin Munoz, Sergio Perez</a:t>
          </a:r>
        </a:p>
      </dgm:t>
    </dgm:pt>
    <dgm:pt modelId="{A394CDFE-C7C9-48BB-BB94-5F980390E57D}" type="parTrans" cxnId="{E28AD09E-4422-4795-A98D-EBABC06CCFB6}">
      <dgm:prSet/>
      <dgm:spPr/>
      <dgm:t>
        <a:bodyPr/>
        <a:lstStyle/>
        <a:p>
          <a:endParaRPr lang="en-US"/>
        </a:p>
      </dgm:t>
    </dgm:pt>
    <dgm:pt modelId="{CC769DCE-A431-4ACC-9A7B-9D576C8D3F15}" type="sibTrans" cxnId="{E28AD09E-4422-4795-A98D-EBABC06CCFB6}">
      <dgm:prSet/>
      <dgm:spPr/>
      <dgm:t>
        <a:bodyPr/>
        <a:lstStyle/>
        <a:p>
          <a:endParaRPr lang="en-US"/>
        </a:p>
      </dgm:t>
    </dgm:pt>
    <dgm:pt modelId="{F8509EAB-BF2D-4FF5-87DB-D935F6686BBC}" type="pres">
      <dgm:prSet presAssocID="{09A218D7-BEBC-4326-A978-BAB90A140CB5}" presName="vert0" presStyleCnt="0">
        <dgm:presLayoutVars>
          <dgm:dir/>
          <dgm:animOne val="branch"/>
          <dgm:animLvl val="lvl"/>
        </dgm:presLayoutVars>
      </dgm:prSet>
      <dgm:spPr/>
    </dgm:pt>
    <dgm:pt modelId="{3028CEBE-6D43-4C25-8F6F-05C03DED5058}" type="pres">
      <dgm:prSet presAssocID="{E417BC3A-E7EE-4E09-ABFB-8F3A288F0066}" presName="thickLine" presStyleLbl="alignNode1" presStyleIdx="0" presStyleCnt="5"/>
      <dgm:spPr/>
    </dgm:pt>
    <dgm:pt modelId="{9F5802F3-9C65-4513-AAD3-10214498DAC3}" type="pres">
      <dgm:prSet presAssocID="{E417BC3A-E7EE-4E09-ABFB-8F3A288F0066}" presName="horz1" presStyleCnt="0"/>
      <dgm:spPr/>
    </dgm:pt>
    <dgm:pt modelId="{C8558431-FAB7-4ED1-A610-C120D67BF0CA}" type="pres">
      <dgm:prSet presAssocID="{E417BC3A-E7EE-4E09-ABFB-8F3A288F0066}" presName="tx1" presStyleLbl="revTx" presStyleIdx="0" presStyleCnt="5"/>
      <dgm:spPr/>
    </dgm:pt>
    <dgm:pt modelId="{8362172B-21AF-44F0-BF30-A2C946F86411}" type="pres">
      <dgm:prSet presAssocID="{E417BC3A-E7EE-4E09-ABFB-8F3A288F0066}" presName="vert1" presStyleCnt="0"/>
      <dgm:spPr/>
    </dgm:pt>
    <dgm:pt modelId="{239B76D2-33E2-43E2-96C5-8553B73FFF96}" type="pres">
      <dgm:prSet presAssocID="{1FD14D53-383E-49F9-88C4-B5F3319C5A94}" presName="thickLine" presStyleLbl="alignNode1" presStyleIdx="1" presStyleCnt="5"/>
      <dgm:spPr/>
    </dgm:pt>
    <dgm:pt modelId="{3A750DE4-6963-4C6C-9E61-4FF8DCFD53B2}" type="pres">
      <dgm:prSet presAssocID="{1FD14D53-383E-49F9-88C4-B5F3319C5A94}" presName="horz1" presStyleCnt="0"/>
      <dgm:spPr/>
    </dgm:pt>
    <dgm:pt modelId="{3D632E4B-C477-4A34-9F37-4F2531DA933B}" type="pres">
      <dgm:prSet presAssocID="{1FD14D53-383E-49F9-88C4-B5F3319C5A94}" presName="tx1" presStyleLbl="revTx" presStyleIdx="1" presStyleCnt="5"/>
      <dgm:spPr/>
    </dgm:pt>
    <dgm:pt modelId="{3F831359-1618-48E6-9B29-3127FA348CA8}" type="pres">
      <dgm:prSet presAssocID="{1FD14D53-383E-49F9-88C4-B5F3319C5A94}" presName="vert1" presStyleCnt="0"/>
      <dgm:spPr/>
    </dgm:pt>
    <dgm:pt modelId="{E6B28015-5215-4DFC-9E50-5C037E315A86}" type="pres">
      <dgm:prSet presAssocID="{4713733F-2378-42B9-B5FE-2346A172447E}" presName="thickLine" presStyleLbl="alignNode1" presStyleIdx="2" presStyleCnt="5"/>
      <dgm:spPr/>
    </dgm:pt>
    <dgm:pt modelId="{262B9D7D-8F7F-44C5-B617-07B7AECF64C3}" type="pres">
      <dgm:prSet presAssocID="{4713733F-2378-42B9-B5FE-2346A172447E}" presName="horz1" presStyleCnt="0"/>
      <dgm:spPr/>
    </dgm:pt>
    <dgm:pt modelId="{75F791E8-1E22-4FE5-80D5-4305E8E5443C}" type="pres">
      <dgm:prSet presAssocID="{4713733F-2378-42B9-B5FE-2346A172447E}" presName="tx1" presStyleLbl="revTx" presStyleIdx="2" presStyleCnt="5"/>
      <dgm:spPr/>
    </dgm:pt>
    <dgm:pt modelId="{BFEAF68A-442A-4EB7-B1DD-E7EA29FC1DFF}" type="pres">
      <dgm:prSet presAssocID="{4713733F-2378-42B9-B5FE-2346A172447E}" presName="vert1" presStyleCnt="0"/>
      <dgm:spPr/>
    </dgm:pt>
    <dgm:pt modelId="{EA422EAF-A96B-4C32-9C39-6FA925950D69}" type="pres">
      <dgm:prSet presAssocID="{938FABD3-796E-4936-A78B-E5AAD017B5F0}" presName="thickLine" presStyleLbl="alignNode1" presStyleIdx="3" presStyleCnt="5"/>
      <dgm:spPr/>
    </dgm:pt>
    <dgm:pt modelId="{6D955743-F9F0-4917-AF46-A19690C028A9}" type="pres">
      <dgm:prSet presAssocID="{938FABD3-796E-4936-A78B-E5AAD017B5F0}" presName="horz1" presStyleCnt="0"/>
      <dgm:spPr/>
    </dgm:pt>
    <dgm:pt modelId="{77D0D99A-1260-4981-A713-D174E2E40901}" type="pres">
      <dgm:prSet presAssocID="{938FABD3-796E-4936-A78B-E5AAD017B5F0}" presName="tx1" presStyleLbl="revTx" presStyleIdx="3" presStyleCnt="5"/>
      <dgm:spPr/>
    </dgm:pt>
    <dgm:pt modelId="{6EB07C04-492A-4B86-BAEE-6AE51C843F6A}" type="pres">
      <dgm:prSet presAssocID="{938FABD3-796E-4936-A78B-E5AAD017B5F0}" presName="vert1" presStyleCnt="0"/>
      <dgm:spPr/>
    </dgm:pt>
    <dgm:pt modelId="{FDF8D7A5-DA0D-4CA9-8A57-A6F874C80C93}" type="pres">
      <dgm:prSet presAssocID="{1825768E-8488-42AB-8D52-95F0BDEBF2CB}" presName="thickLine" presStyleLbl="alignNode1" presStyleIdx="4" presStyleCnt="5"/>
      <dgm:spPr/>
    </dgm:pt>
    <dgm:pt modelId="{382E7ED6-D6D4-40CD-B086-7B5A37812E50}" type="pres">
      <dgm:prSet presAssocID="{1825768E-8488-42AB-8D52-95F0BDEBF2CB}" presName="horz1" presStyleCnt="0"/>
      <dgm:spPr/>
    </dgm:pt>
    <dgm:pt modelId="{5A893E17-1CD4-4809-AEDF-FAD11D3326E2}" type="pres">
      <dgm:prSet presAssocID="{1825768E-8488-42AB-8D52-95F0BDEBF2CB}" presName="tx1" presStyleLbl="revTx" presStyleIdx="4" presStyleCnt="5"/>
      <dgm:spPr/>
    </dgm:pt>
    <dgm:pt modelId="{2CBBB786-AE08-4552-BCC6-0DEC52BC90D7}" type="pres">
      <dgm:prSet presAssocID="{1825768E-8488-42AB-8D52-95F0BDEBF2CB}" presName="vert1" presStyleCnt="0"/>
      <dgm:spPr/>
    </dgm:pt>
  </dgm:ptLst>
  <dgm:cxnLst>
    <dgm:cxn modelId="{00B13B0A-B88B-4170-9141-637AA0EAB7E2}" type="presOf" srcId="{1825768E-8488-42AB-8D52-95F0BDEBF2CB}" destId="{5A893E17-1CD4-4809-AEDF-FAD11D3326E2}" srcOrd="0" destOrd="0" presId="urn:microsoft.com/office/officeart/2008/layout/LinedList"/>
    <dgm:cxn modelId="{1666D12B-9721-40E0-9C73-EA1A13248E93}" srcId="{09A218D7-BEBC-4326-A978-BAB90A140CB5}" destId="{4713733F-2378-42B9-B5FE-2346A172447E}" srcOrd="2" destOrd="0" parTransId="{1B534EF1-5CF2-487B-B94B-996AC8974E05}" sibTransId="{26F59E5F-F553-4543-9BC7-724F90AA02AF}"/>
    <dgm:cxn modelId="{7862DF30-1EAD-4D88-ADC9-9DD62125B2A8}" srcId="{09A218D7-BEBC-4326-A978-BAB90A140CB5}" destId="{1FD14D53-383E-49F9-88C4-B5F3319C5A94}" srcOrd="1" destOrd="0" parTransId="{D5F78AA2-CB2A-4275-8ED1-33EA26AC9C0F}" sibTransId="{FF6BE75B-0715-4535-9D32-365545021536}"/>
    <dgm:cxn modelId="{8EBD9D37-0D11-46DB-89DB-FB2C1667E75A}" type="presOf" srcId="{938FABD3-796E-4936-A78B-E5AAD017B5F0}" destId="{77D0D99A-1260-4981-A713-D174E2E40901}" srcOrd="0" destOrd="0" presId="urn:microsoft.com/office/officeart/2008/layout/LinedList"/>
    <dgm:cxn modelId="{59D5283C-2A5D-46FA-9D98-F3B52A067FEA}" srcId="{09A218D7-BEBC-4326-A978-BAB90A140CB5}" destId="{938FABD3-796E-4936-A78B-E5AAD017B5F0}" srcOrd="3" destOrd="0" parTransId="{69D1EB21-D016-493E-A494-635C53346A5C}" sibTransId="{73FEC8A6-558D-40DD-A207-2770EFC4E15A}"/>
    <dgm:cxn modelId="{CF41C287-FD36-49CB-993F-6023B5015801}" srcId="{09A218D7-BEBC-4326-A978-BAB90A140CB5}" destId="{E417BC3A-E7EE-4E09-ABFB-8F3A288F0066}" srcOrd="0" destOrd="0" parTransId="{B7D49233-D12D-440E-A772-DF7F1E05F3CF}" sibTransId="{C09D123A-57B4-48D4-B490-63BE9650FCA8}"/>
    <dgm:cxn modelId="{E28AD09E-4422-4795-A98D-EBABC06CCFB6}" srcId="{09A218D7-BEBC-4326-A978-BAB90A140CB5}" destId="{1825768E-8488-42AB-8D52-95F0BDEBF2CB}" srcOrd="4" destOrd="0" parTransId="{A394CDFE-C7C9-48BB-BB94-5F980390E57D}" sibTransId="{CC769DCE-A431-4ACC-9A7B-9D576C8D3F15}"/>
    <dgm:cxn modelId="{873B75D0-8188-4F67-B64D-FCD038A70F4B}" type="presOf" srcId="{E417BC3A-E7EE-4E09-ABFB-8F3A288F0066}" destId="{C8558431-FAB7-4ED1-A610-C120D67BF0CA}" srcOrd="0" destOrd="0" presId="urn:microsoft.com/office/officeart/2008/layout/LinedList"/>
    <dgm:cxn modelId="{D9C9EFF3-755C-4550-99A7-7CFF2BF5F7A3}" type="presOf" srcId="{09A218D7-BEBC-4326-A978-BAB90A140CB5}" destId="{F8509EAB-BF2D-4FF5-87DB-D935F6686BBC}" srcOrd="0" destOrd="0" presId="urn:microsoft.com/office/officeart/2008/layout/LinedList"/>
    <dgm:cxn modelId="{98D0C7F7-2A50-4D5F-AA45-52219F3EEAB7}" type="presOf" srcId="{1FD14D53-383E-49F9-88C4-B5F3319C5A94}" destId="{3D632E4B-C477-4A34-9F37-4F2531DA933B}" srcOrd="0" destOrd="0" presId="urn:microsoft.com/office/officeart/2008/layout/LinedList"/>
    <dgm:cxn modelId="{CF6273FF-E3F9-431D-A749-8DEC9EF072D4}" type="presOf" srcId="{4713733F-2378-42B9-B5FE-2346A172447E}" destId="{75F791E8-1E22-4FE5-80D5-4305E8E5443C}" srcOrd="0" destOrd="0" presId="urn:microsoft.com/office/officeart/2008/layout/LinedList"/>
    <dgm:cxn modelId="{3158556A-7DAE-43CB-9000-D48F62010C19}" type="presParOf" srcId="{F8509EAB-BF2D-4FF5-87DB-D935F6686BBC}" destId="{3028CEBE-6D43-4C25-8F6F-05C03DED5058}" srcOrd="0" destOrd="0" presId="urn:microsoft.com/office/officeart/2008/layout/LinedList"/>
    <dgm:cxn modelId="{A46DC283-CF6B-4C26-9F6F-855FF489C787}" type="presParOf" srcId="{F8509EAB-BF2D-4FF5-87DB-D935F6686BBC}" destId="{9F5802F3-9C65-4513-AAD3-10214498DAC3}" srcOrd="1" destOrd="0" presId="urn:microsoft.com/office/officeart/2008/layout/LinedList"/>
    <dgm:cxn modelId="{3277C38B-57BE-4868-B3DB-E887927E3BC6}" type="presParOf" srcId="{9F5802F3-9C65-4513-AAD3-10214498DAC3}" destId="{C8558431-FAB7-4ED1-A610-C120D67BF0CA}" srcOrd="0" destOrd="0" presId="urn:microsoft.com/office/officeart/2008/layout/LinedList"/>
    <dgm:cxn modelId="{1CCDD52E-C58B-4AC7-AE9E-67BD79CF9B44}" type="presParOf" srcId="{9F5802F3-9C65-4513-AAD3-10214498DAC3}" destId="{8362172B-21AF-44F0-BF30-A2C946F86411}" srcOrd="1" destOrd="0" presId="urn:microsoft.com/office/officeart/2008/layout/LinedList"/>
    <dgm:cxn modelId="{EE5146C4-E084-49CD-89D0-77CEC9A74EA8}" type="presParOf" srcId="{F8509EAB-BF2D-4FF5-87DB-D935F6686BBC}" destId="{239B76D2-33E2-43E2-96C5-8553B73FFF96}" srcOrd="2" destOrd="0" presId="urn:microsoft.com/office/officeart/2008/layout/LinedList"/>
    <dgm:cxn modelId="{019E7757-D5BB-4191-A8D3-E267AFB1EA81}" type="presParOf" srcId="{F8509EAB-BF2D-4FF5-87DB-D935F6686BBC}" destId="{3A750DE4-6963-4C6C-9E61-4FF8DCFD53B2}" srcOrd="3" destOrd="0" presId="urn:microsoft.com/office/officeart/2008/layout/LinedList"/>
    <dgm:cxn modelId="{CB066ACE-45E0-42A3-BA95-27DE2D83E631}" type="presParOf" srcId="{3A750DE4-6963-4C6C-9E61-4FF8DCFD53B2}" destId="{3D632E4B-C477-4A34-9F37-4F2531DA933B}" srcOrd="0" destOrd="0" presId="urn:microsoft.com/office/officeart/2008/layout/LinedList"/>
    <dgm:cxn modelId="{51E223AC-3A50-4CBD-8653-A4391C39AA1B}" type="presParOf" srcId="{3A750DE4-6963-4C6C-9E61-4FF8DCFD53B2}" destId="{3F831359-1618-48E6-9B29-3127FA348CA8}" srcOrd="1" destOrd="0" presId="urn:microsoft.com/office/officeart/2008/layout/LinedList"/>
    <dgm:cxn modelId="{66379C7D-C4FB-4B0F-91D1-5CB39013B624}" type="presParOf" srcId="{F8509EAB-BF2D-4FF5-87DB-D935F6686BBC}" destId="{E6B28015-5215-4DFC-9E50-5C037E315A86}" srcOrd="4" destOrd="0" presId="urn:microsoft.com/office/officeart/2008/layout/LinedList"/>
    <dgm:cxn modelId="{9691D579-FE82-481A-A9F4-D0A43259DCBB}" type="presParOf" srcId="{F8509EAB-BF2D-4FF5-87DB-D935F6686BBC}" destId="{262B9D7D-8F7F-44C5-B617-07B7AECF64C3}" srcOrd="5" destOrd="0" presId="urn:microsoft.com/office/officeart/2008/layout/LinedList"/>
    <dgm:cxn modelId="{2D819443-EC6A-41CE-821F-88745D26CDC9}" type="presParOf" srcId="{262B9D7D-8F7F-44C5-B617-07B7AECF64C3}" destId="{75F791E8-1E22-4FE5-80D5-4305E8E5443C}" srcOrd="0" destOrd="0" presId="urn:microsoft.com/office/officeart/2008/layout/LinedList"/>
    <dgm:cxn modelId="{9514AB85-EDC8-4263-84E1-25A8B99C6D3A}" type="presParOf" srcId="{262B9D7D-8F7F-44C5-B617-07B7AECF64C3}" destId="{BFEAF68A-442A-4EB7-B1DD-E7EA29FC1DFF}" srcOrd="1" destOrd="0" presId="urn:microsoft.com/office/officeart/2008/layout/LinedList"/>
    <dgm:cxn modelId="{7AC206F4-A0AF-4ACC-A084-C15D707C95A0}" type="presParOf" srcId="{F8509EAB-BF2D-4FF5-87DB-D935F6686BBC}" destId="{EA422EAF-A96B-4C32-9C39-6FA925950D69}" srcOrd="6" destOrd="0" presId="urn:microsoft.com/office/officeart/2008/layout/LinedList"/>
    <dgm:cxn modelId="{324AD48C-7E60-44D7-9DBD-7BB5000D0012}" type="presParOf" srcId="{F8509EAB-BF2D-4FF5-87DB-D935F6686BBC}" destId="{6D955743-F9F0-4917-AF46-A19690C028A9}" srcOrd="7" destOrd="0" presId="urn:microsoft.com/office/officeart/2008/layout/LinedList"/>
    <dgm:cxn modelId="{2DCC831D-EE84-4128-9569-00E93B57FCB5}" type="presParOf" srcId="{6D955743-F9F0-4917-AF46-A19690C028A9}" destId="{77D0D99A-1260-4981-A713-D174E2E40901}" srcOrd="0" destOrd="0" presId="urn:microsoft.com/office/officeart/2008/layout/LinedList"/>
    <dgm:cxn modelId="{C08C1659-882D-4355-80AA-232C93F806A9}" type="presParOf" srcId="{6D955743-F9F0-4917-AF46-A19690C028A9}" destId="{6EB07C04-492A-4B86-BAEE-6AE51C843F6A}" srcOrd="1" destOrd="0" presId="urn:microsoft.com/office/officeart/2008/layout/LinedList"/>
    <dgm:cxn modelId="{0354B62A-E42E-4CBB-9FF2-0D41321C32F2}" type="presParOf" srcId="{F8509EAB-BF2D-4FF5-87DB-D935F6686BBC}" destId="{FDF8D7A5-DA0D-4CA9-8A57-A6F874C80C93}" srcOrd="8" destOrd="0" presId="urn:microsoft.com/office/officeart/2008/layout/LinedList"/>
    <dgm:cxn modelId="{7FB95A88-E42B-45B6-AEA0-695310B9A04E}" type="presParOf" srcId="{F8509EAB-BF2D-4FF5-87DB-D935F6686BBC}" destId="{382E7ED6-D6D4-40CD-B086-7B5A37812E50}" srcOrd="9" destOrd="0" presId="urn:microsoft.com/office/officeart/2008/layout/LinedList"/>
    <dgm:cxn modelId="{ED3A33FB-80F7-4D5D-9485-FEDAD8AF3BFE}" type="presParOf" srcId="{382E7ED6-D6D4-40CD-B086-7B5A37812E50}" destId="{5A893E17-1CD4-4809-AEDF-FAD11D3326E2}" srcOrd="0" destOrd="0" presId="urn:microsoft.com/office/officeart/2008/layout/LinedList"/>
    <dgm:cxn modelId="{B38DDB93-DB20-45B3-8116-7354EA9AE280}" type="presParOf" srcId="{382E7ED6-D6D4-40CD-B086-7B5A37812E50}" destId="{2CBBB786-AE08-4552-BCC6-0DEC52BC90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CEBE-6D43-4C25-8F6F-05C03DED5058}">
      <dsp:nvSpPr>
        <dsp:cNvPr id="0" name=""/>
        <dsp:cNvSpPr/>
      </dsp:nvSpPr>
      <dsp:spPr>
        <a:xfrm>
          <a:off x="0" y="453"/>
          <a:ext cx="10353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58431-FAB7-4ED1-A610-C120D67BF0CA}">
      <dsp:nvSpPr>
        <dsp:cNvPr id="0" name=""/>
        <dsp:cNvSpPr/>
      </dsp:nvSpPr>
      <dsp:spPr>
        <a:xfrm>
          <a:off x="0" y="453"/>
          <a:ext cx="10353675" cy="74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eorgia Pro" panose="02040603050505030304"/>
            </a:rPr>
            <a:t> </a:t>
          </a:r>
          <a:r>
            <a:rPr lang="en-US" sz="2200" kern="1200"/>
            <a:t>OMDB: </a:t>
          </a:r>
          <a:r>
            <a:rPr lang="en-US" sz="2200" kern="1200">
              <a:hlinkClick xmlns:r="http://schemas.openxmlformats.org/officeDocument/2006/relationships" r:id="rId1"/>
            </a:rPr>
            <a:t>http://www.omdbapi.com/</a:t>
          </a:r>
          <a:endParaRPr lang="en-US" sz="2200" kern="1200"/>
        </a:p>
      </dsp:txBody>
      <dsp:txXfrm>
        <a:off x="0" y="453"/>
        <a:ext cx="10353675" cy="742768"/>
      </dsp:txXfrm>
    </dsp:sp>
    <dsp:sp modelId="{239B76D2-33E2-43E2-96C5-8553B73FFF96}">
      <dsp:nvSpPr>
        <dsp:cNvPr id="0" name=""/>
        <dsp:cNvSpPr/>
      </dsp:nvSpPr>
      <dsp:spPr>
        <a:xfrm>
          <a:off x="0" y="743222"/>
          <a:ext cx="10353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32E4B-C477-4A34-9F37-4F2531DA933B}">
      <dsp:nvSpPr>
        <dsp:cNvPr id="0" name=""/>
        <dsp:cNvSpPr/>
      </dsp:nvSpPr>
      <dsp:spPr>
        <a:xfrm>
          <a:off x="0" y="743222"/>
          <a:ext cx="10353675" cy="74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eorgia Pro" panose="02040603050505030304"/>
            </a:rPr>
            <a:t> Google Books</a:t>
          </a:r>
          <a:r>
            <a:rPr lang="en-US" sz="2200" kern="1200"/>
            <a:t>: </a:t>
          </a:r>
          <a:r>
            <a:rPr lang="en-US" sz="2200" kern="1200">
              <a:hlinkClick xmlns:r="http://schemas.openxmlformats.org/officeDocument/2006/relationships" r:id="rId2"/>
            </a:rPr>
            <a:t>https://developers.google.com/books</a:t>
          </a:r>
          <a:endParaRPr lang="en-US" sz="2200" kern="1200"/>
        </a:p>
      </dsp:txBody>
      <dsp:txXfrm>
        <a:off x="0" y="743222"/>
        <a:ext cx="10353675" cy="742768"/>
      </dsp:txXfrm>
    </dsp:sp>
    <dsp:sp modelId="{E6B28015-5215-4DFC-9E50-5C037E315A86}">
      <dsp:nvSpPr>
        <dsp:cNvPr id="0" name=""/>
        <dsp:cNvSpPr/>
      </dsp:nvSpPr>
      <dsp:spPr>
        <a:xfrm>
          <a:off x="0" y="1485990"/>
          <a:ext cx="10353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F791E8-1E22-4FE5-80D5-4305E8E5443C}">
      <dsp:nvSpPr>
        <dsp:cNvPr id="0" name=""/>
        <dsp:cNvSpPr/>
      </dsp:nvSpPr>
      <dsp:spPr>
        <a:xfrm>
          <a:off x="0" y="1485990"/>
          <a:ext cx="10353675" cy="74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eorgia Pro" panose="02040603050505030304"/>
            </a:rPr>
            <a:t> </a:t>
          </a:r>
          <a:r>
            <a:rPr lang="en-US" sz="2200" kern="1200"/>
            <a:t>Rawg: </a:t>
          </a:r>
          <a:r>
            <a:rPr lang="en-US" sz="2200" kern="1200">
              <a:hlinkClick xmlns:r="http://schemas.openxmlformats.org/officeDocument/2006/relationships" r:id="rId3"/>
            </a:rPr>
            <a:t>https://rawg.io/apidocs</a:t>
          </a:r>
          <a:endParaRPr lang="en-US" sz="2200" kern="1200"/>
        </a:p>
      </dsp:txBody>
      <dsp:txXfrm>
        <a:off x="0" y="1485990"/>
        <a:ext cx="10353675" cy="742768"/>
      </dsp:txXfrm>
    </dsp:sp>
    <dsp:sp modelId="{EA422EAF-A96B-4C32-9C39-6FA925950D69}">
      <dsp:nvSpPr>
        <dsp:cNvPr id="0" name=""/>
        <dsp:cNvSpPr/>
      </dsp:nvSpPr>
      <dsp:spPr>
        <a:xfrm>
          <a:off x="0" y="2228759"/>
          <a:ext cx="10353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D0D99A-1260-4981-A713-D174E2E40901}">
      <dsp:nvSpPr>
        <dsp:cNvPr id="0" name=""/>
        <dsp:cNvSpPr/>
      </dsp:nvSpPr>
      <dsp:spPr>
        <a:xfrm>
          <a:off x="0" y="2228759"/>
          <a:ext cx="10353675" cy="74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eorgia Pro" panose="02040603050505030304"/>
            </a:rPr>
            <a:t> </a:t>
          </a:r>
          <a:r>
            <a:rPr lang="en-US" sz="2200" kern="1200"/>
            <a:t>Materialize CSS: </a:t>
          </a:r>
          <a:r>
            <a:rPr lang="en-US" sz="2200" kern="1200">
              <a:hlinkClick xmlns:r="http://schemas.openxmlformats.org/officeDocument/2006/relationships" r:id="rId4"/>
            </a:rPr>
            <a:t>https://materializecss.com/</a:t>
          </a:r>
          <a:endParaRPr lang="en-US" sz="2200" kern="1200"/>
        </a:p>
      </dsp:txBody>
      <dsp:txXfrm>
        <a:off x="0" y="2228759"/>
        <a:ext cx="10353675" cy="742768"/>
      </dsp:txXfrm>
    </dsp:sp>
    <dsp:sp modelId="{FDF8D7A5-DA0D-4CA9-8A57-A6F874C80C93}">
      <dsp:nvSpPr>
        <dsp:cNvPr id="0" name=""/>
        <dsp:cNvSpPr/>
      </dsp:nvSpPr>
      <dsp:spPr>
        <a:xfrm>
          <a:off x="0" y="2971527"/>
          <a:ext cx="10353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893E17-1CD4-4809-AEDF-FAD11D3326E2}">
      <dsp:nvSpPr>
        <dsp:cNvPr id="0" name=""/>
        <dsp:cNvSpPr/>
      </dsp:nvSpPr>
      <dsp:spPr>
        <a:xfrm>
          <a:off x="0" y="2971527"/>
          <a:ext cx="10353675" cy="74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eorgia Pro" panose="02040603050505030304"/>
            </a:rPr>
            <a:t> </a:t>
          </a:r>
          <a:r>
            <a:rPr lang="en-US" sz="2200" kern="1200"/>
            <a:t>By</a:t>
          </a:r>
          <a:r>
            <a:rPr lang="en-US" sz="2200" kern="1200">
              <a:latin typeface="Georgia Pro" panose="02040603050505030304"/>
            </a:rPr>
            <a:t>:</a:t>
          </a:r>
          <a:r>
            <a:rPr lang="en-US" sz="2200" kern="1200"/>
            <a:t> James Lovejoy, </a:t>
          </a:r>
          <a:r>
            <a:rPr lang="en-US" sz="2200" kern="1200" err="1"/>
            <a:t>Kobii</a:t>
          </a:r>
          <a:r>
            <a:rPr lang="en-US" sz="2200" kern="1200"/>
            <a:t> </a:t>
          </a:r>
          <a:r>
            <a:rPr lang="en-US" sz="2200" kern="1200">
              <a:latin typeface="Georgia Pro" panose="02040603050505030304"/>
            </a:rPr>
            <a:t>Hoyos-Watkins, Iliana</a:t>
          </a:r>
          <a:r>
            <a:rPr lang="en-US" sz="2200" kern="1200"/>
            <a:t> Vargas, Martin Munoz, Sergio Perez</a:t>
          </a:r>
        </a:p>
      </dsp:txBody>
      <dsp:txXfrm>
        <a:off x="0" y="2971527"/>
        <a:ext cx="10353675" cy="742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91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4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70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9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7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1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ovejo2/Multi-Media-Search-App.git" TargetMode="External"/><Relationship Id="rId2" Type="http://schemas.openxmlformats.org/officeDocument/2006/relationships/hyperlink" Target="https://jlovejo2.github.io/Multi-Media-Search-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895E8348-F928-4330-9BDC-24EBEDC7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124" b="13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Calibri Light"/>
              </a:rPr>
              <a:t>Media Buffet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Expand your interest's search for movies, books and games based on the same content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8298C-8473-4635-B2B0-F5F16B1E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Big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A80A-9BAE-4DB2-A3BC-C89B2414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C97062"/>
                </a:solidFill>
              </a:rPr>
              <a:t>Imagine you want to make a movie or write a book based on something. But you don't want to scour the internet to see if the idea has been done. That's where Media Buffet comes 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4" descr="A picture containing clock, room, computer, shirt&#10;&#10;Description generated with very high confidence">
            <a:extLst>
              <a:ext uri="{FF2B5EF4-FFF2-40B4-BE49-F238E27FC236}">
                <a16:creationId xmlns:a16="http://schemas.microsoft.com/office/drawing/2014/main" id="{30F08810-1B39-4704-91AC-1B7697CCCA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15" r="-1" b="2058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AE054-064F-442C-8246-C699D89A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4208220"/>
            <a:ext cx="3946393" cy="1850651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What It Does</a:t>
            </a:r>
            <a:endParaRPr lang="en-US" sz="3600"/>
          </a:p>
        </p:txBody>
      </p:sp>
      <p:pic>
        <p:nvPicPr>
          <p:cNvPr id="4" name="Picture 4" descr="A picture containing book, shelf, library, indoor&#10;&#10;Description generated with very high confidence">
            <a:extLst>
              <a:ext uri="{FF2B5EF4-FFF2-40B4-BE49-F238E27FC236}">
                <a16:creationId xmlns:a16="http://schemas.microsoft.com/office/drawing/2014/main" id="{B7B31B51-65A3-4955-8D53-599A4F142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418" y="643467"/>
            <a:ext cx="9136959" cy="30380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B69F-BCC2-44D9-820C-CE97A51A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4208220"/>
            <a:ext cx="6430560" cy="1850651"/>
          </a:xfrm>
        </p:spPr>
        <p:txBody>
          <a:bodyPr anchor="ctr">
            <a:normAutofit/>
          </a:bodyPr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Our app cross references movies, games and books to find titles based on each other. Set parameters to specify your searches using key-words and  titles.</a:t>
            </a:r>
          </a:p>
        </p:txBody>
      </p:sp>
    </p:spTree>
    <p:extLst>
      <p:ext uri="{BB962C8B-B14F-4D97-AF65-F5344CB8AC3E}">
        <p14:creationId xmlns:p14="http://schemas.microsoft.com/office/powerpoint/2010/main" val="358331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417F-F1A9-4325-9074-A092E276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86" y="523335"/>
            <a:ext cx="10353762" cy="1257300"/>
          </a:xfrm>
        </p:spPr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App 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8B5E-32F1-40D7-8D93-9AC953BA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11" y="2320865"/>
            <a:ext cx="10353762" cy="1098070"/>
          </a:xfrm>
        </p:spPr>
        <p:txBody>
          <a:bodyPr/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2"/>
              </a:rPr>
              <a:t>App Demo - Multi Media Search App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  <a:hlinkClick r:id="rId3"/>
              </a:rPr>
              <a:t>Git Hub Link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6567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9E01-67A6-45F1-BD62-E6B4A1E5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2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Struggle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C7D67-B4A3-493E-A36C-8DAD8CAB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230" y="1855153"/>
            <a:ext cx="4764764" cy="692494"/>
          </a:xfrm>
        </p:spPr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F2C06-9A11-459C-9313-CE1417537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6539" y="2651099"/>
            <a:ext cx="4764764" cy="3120837"/>
          </a:xfrm>
          <a:noFill/>
        </p:spPr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We had to learn a new CSS framework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Creating dropdowns and overall laying out the page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Working with the collapsible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divs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 </a:t>
            </a:r>
          </a:p>
          <a:p>
            <a:pPr indent="-305435"/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Github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!! (But now we are pros...)</a:t>
            </a: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ABE8-694F-4A3C-A1A3-80D7CB4BD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JS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8665E-9D1A-4156-936C-7FFE081EA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3404" y="2591814"/>
            <a:ext cx="4779581" cy="3043533"/>
          </a:xfrm>
        </p:spPr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Three different APIs means different response objects, which means different functions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RAWG API results required some customization</a:t>
            </a: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290043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B5F78DA-A517-4AB3-88EE-5C0491D208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2585" y="1930247"/>
            <a:ext cx="5508551" cy="3784736"/>
          </a:xfrm>
        </p:spPr>
      </p:pic>
      <p:pic>
        <p:nvPicPr>
          <p:cNvPr id="11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5EF4246-DC38-4D56-BB29-CF7BDA15C6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60058" y="1940274"/>
            <a:ext cx="5658946" cy="377470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1937B5-5738-4FFC-9093-9F2F890270A0}"/>
              </a:ext>
            </a:extLst>
          </p:cNvPr>
          <p:cNvSpPr txBox="1"/>
          <p:nvPr/>
        </p:nvSpPr>
        <p:spPr>
          <a:xfrm>
            <a:off x="3150268" y="743953"/>
            <a:ext cx="64930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Dubai"/>
              </a:rPr>
              <a:t>An example of an issue we came across with API</a:t>
            </a:r>
          </a:p>
        </p:txBody>
      </p:sp>
    </p:spTree>
    <p:extLst>
      <p:ext uri="{BB962C8B-B14F-4D97-AF65-F5344CB8AC3E}">
        <p14:creationId xmlns:p14="http://schemas.microsoft.com/office/powerpoint/2010/main" val="75514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C0B2-6CE7-40AC-B316-386254F4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09" y="494778"/>
            <a:ext cx="8965461" cy="959160"/>
          </a:xfrm>
        </p:spPr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Solution</a:t>
            </a:r>
            <a:endParaRPr lang="en-US" dirty="0"/>
          </a:p>
        </p:txBody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3B3039E-7A50-477C-B27A-7694BDE239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2236" y="1920633"/>
            <a:ext cx="8395443" cy="4725699"/>
          </a:xfrm>
        </p:spPr>
      </p:pic>
    </p:spTree>
    <p:extLst>
      <p:ext uri="{BB962C8B-B14F-4D97-AF65-F5344CB8AC3E}">
        <p14:creationId xmlns:p14="http://schemas.microsoft.com/office/powerpoint/2010/main" val="171757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DE793-945C-48D5-9815-E4791CA5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Version 2.0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B5A8-32B8-46C2-896D-C969A3B4A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5398" y="1115568"/>
            <a:ext cx="6245352" cy="462686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305435"/>
            <a:r>
              <a:rPr lang="en-US" sz="2800" dirty="0"/>
              <a:t>Create new pulldown search options for user (ex: author/director/creator)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indent="-305435"/>
            <a:r>
              <a:rPr lang="en-US" sz="2800" dirty="0"/>
              <a:t>Add more rendered results to </a:t>
            </a:r>
            <a:r>
              <a:rPr lang="en-US" sz="2800" dirty="0" err="1"/>
              <a:t>divs</a:t>
            </a:r>
            <a:r>
              <a:rPr lang="en-US" sz="2800" dirty="0"/>
              <a:t> ( Ex: purchase website links)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indent="-305435"/>
            <a:r>
              <a:rPr lang="en-US" sz="2800" dirty="0"/>
              <a:t>Have </a:t>
            </a:r>
            <a:r>
              <a:rPr lang="en-US" sz="2800" dirty="0" err="1"/>
              <a:t>divs</a:t>
            </a:r>
            <a:r>
              <a:rPr lang="en-US" sz="2800" dirty="0"/>
              <a:t> generate when the search results are created instead of always being on the page</a:t>
            </a:r>
          </a:p>
          <a:p>
            <a:pPr indent="-305435"/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APIs results being displayed doesn't always match the badge count</a:t>
            </a:r>
          </a:p>
        </p:txBody>
      </p:sp>
    </p:spTree>
    <p:extLst>
      <p:ext uri="{BB962C8B-B14F-4D97-AF65-F5344CB8AC3E}">
        <p14:creationId xmlns:p14="http://schemas.microsoft.com/office/powerpoint/2010/main" val="239119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8238-971C-4479-B909-FA38EC0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Recources</a:t>
            </a:r>
          </a:p>
        </p:txBody>
      </p:sp>
      <p:graphicFrame>
        <p:nvGraphicFramePr>
          <p:cNvPr id="10" name="Text Placeholder 3">
            <a:extLst>
              <a:ext uri="{FF2B5EF4-FFF2-40B4-BE49-F238E27FC236}">
                <a16:creationId xmlns:a16="http://schemas.microsoft.com/office/drawing/2014/main" id="{B45CAB87-A27C-40D2-B4BE-AD34A22B1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51421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425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SlateVTI</vt:lpstr>
      <vt:lpstr>Media Buffet</vt:lpstr>
      <vt:lpstr>The Big Pitch</vt:lpstr>
      <vt:lpstr>What It Does</vt:lpstr>
      <vt:lpstr>App Demo</vt:lpstr>
      <vt:lpstr>The Struggle</vt:lpstr>
      <vt:lpstr>PowerPoint Presentation</vt:lpstr>
      <vt:lpstr>Solution</vt:lpstr>
      <vt:lpstr>Version 2.0</vt:lpstr>
      <vt:lpstr>Recources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79</cp:revision>
  <dcterms:created xsi:type="dcterms:W3CDTF">2019-12-11T00:49:39Z</dcterms:created>
  <dcterms:modified xsi:type="dcterms:W3CDTF">2019-12-12T23:36:05Z</dcterms:modified>
</cp:coreProperties>
</file>