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Kani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Kanit-regular.fntdata"/><Relationship Id="rId47" Type="http://schemas.openxmlformats.org/officeDocument/2006/relationships/slide" Target="slides/slide42.xml"/><Relationship Id="rId49" Type="http://schemas.openxmlformats.org/officeDocument/2006/relationships/font" Target="fonts/Kani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Kanit-boldItalic.fntdata"/><Relationship Id="rId50" Type="http://schemas.openxmlformats.org/officeDocument/2006/relationships/font" Target="fonts/Kani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fdad0e2cefbed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fdad0e2cefbed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a647015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a647015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a647015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a647015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ba647015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ba647015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ba647015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ba647015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a647015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a647015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a647015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ba647015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ba647015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ba647015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50b0810419f4c2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50b0810419f4c2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7fdad0e2cefbed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7fdad0e2cefbed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7fdad0e2cefbed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7fdad0e2cefbed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ba647015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ba647015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ba647015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ba647015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ba647015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ba647015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7fdad0e2cefbed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7fdad0e2cefbed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ba6470153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ba647015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ba647015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ba647015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a6470153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a6470153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ba647015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ba647015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ba647015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ba647015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ba6470153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ba6470153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fdad0e2cefbed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fdad0e2cefbed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be699ee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be699ee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ba647015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ba647015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ba647015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ba647015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ba647015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ba647015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ba647015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ba647015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ba647015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ba647015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ba647015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ba647015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ba647015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ba647015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ba647015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ba647015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ba6470153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ba647015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a647015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a64701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ba647015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ba647015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ba647015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ba647015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ba647015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ba647015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fdad0e2cefbed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fdad0e2cefbed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fdad0e2cefbed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fdad0e2cefbed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a647015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a647015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a647015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a647015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a647015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a647015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663225"/>
            <a:ext cx="9144000" cy="483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800"/>
              <a:buFont typeface="Kanit"/>
              <a:buNone/>
              <a:defRPr b="1" sz="2800">
                <a:solidFill>
                  <a:srgbClr val="E69138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800"/>
              <a:buFont typeface="Kanit"/>
              <a:buNone/>
              <a:defRPr b="1" sz="2800">
                <a:solidFill>
                  <a:srgbClr val="E69138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800"/>
              <a:buFont typeface="Kanit"/>
              <a:buNone/>
              <a:defRPr b="1" sz="2800">
                <a:solidFill>
                  <a:srgbClr val="E69138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800"/>
              <a:buFont typeface="Kanit"/>
              <a:buNone/>
              <a:defRPr b="1" sz="2800">
                <a:solidFill>
                  <a:srgbClr val="E69138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800"/>
              <a:buFont typeface="Kanit"/>
              <a:buNone/>
              <a:defRPr b="1" sz="2800">
                <a:solidFill>
                  <a:srgbClr val="E69138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800"/>
              <a:buFont typeface="Kanit"/>
              <a:buNone/>
              <a:defRPr b="1" sz="2800">
                <a:solidFill>
                  <a:srgbClr val="E69138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800"/>
              <a:buFont typeface="Kanit"/>
              <a:buNone/>
              <a:defRPr b="1" sz="2800">
                <a:solidFill>
                  <a:srgbClr val="E69138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800"/>
              <a:buFont typeface="Kanit"/>
              <a:buNone/>
              <a:defRPr b="1" sz="2800">
                <a:solidFill>
                  <a:srgbClr val="E69138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800"/>
              <a:buFont typeface="Kanit"/>
              <a:buNone/>
              <a:defRPr b="1" sz="2800">
                <a:solidFill>
                  <a:srgbClr val="E69138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nit"/>
              <a:buChar char="●"/>
              <a:defRPr sz="18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it"/>
              <a:buChar char="○"/>
              <a:defRPr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it"/>
              <a:buChar char="■"/>
              <a:defRPr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it"/>
              <a:buChar char="●"/>
              <a:defRPr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it"/>
              <a:buChar char="○"/>
              <a:defRPr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it"/>
              <a:buChar char="■"/>
              <a:defRPr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it"/>
              <a:buChar char="●"/>
              <a:defRPr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it"/>
              <a:buChar char="○"/>
              <a:defRPr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it"/>
              <a:buChar char="■"/>
              <a:defRPr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freepik.com" TargetMode="External"/><Relationship Id="rId5" Type="http://schemas.openxmlformats.org/officeDocument/2006/relationships/hyperlink" Target="http://www.flaticon.com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freepik.com" TargetMode="External"/><Relationship Id="rId5" Type="http://schemas.openxmlformats.org/officeDocument/2006/relationships/hyperlink" Target="http://www.flaticon.com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freepik.com" TargetMode="External"/><Relationship Id="rId5" Type="http://schemas.openxmlformats.org/officeDocument/2006/relationships/hyperlink" Target="http://www.flaticon.com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www.freepik.com" TargetMode="External"/><Relationship Id="rId5" Type="http://schemas.openxmlformats.org/officeDocument/2006/relationships/hyperlink" Target="http://www.flaticon.com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Computer Engineering Essential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Naravich Chutisilp (Namkang</a:t>
            </a:r>
            <a:r>
              <a:rPr lang="en"/>
              <a:t>🧊</a:t>
            </a:r>
            <a:r>
              <a:rPr lang="en"/>
              <a:t>)</a:t>
            </a:r>
            <a:endParaRPr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SDK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13" y="100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After Adding SDK You Will Have a </a:t>
            </a:r>
            <a:r>
              <a:rPr lang="en"/>
              <a:t>Variable (`firebase`)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363" y="2661700"/>
            <a:ext cx="4391025" cy="238125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2100000" dist="171450">
              <a:srgbClr val="000000">
                <a:alpha val="73000"/>
              </a:srgbClr>
            </a:outerShdw>
          </a:effectLst>
        </p:spPr>
      </p:pic>
      <p:grpSp>
        <p:nvGrpSpPr>
          <p:cNvPr id="153" name="Google Shape;153;p23"/>
          <p:cNvGrpSpPr/>
          <p:nvPr/>
        </p:nvGrpSpPr>
        <p:grpSpPr>
          <a:xfrm>
            <a:off x="212646" y="2003042"/>
            <a:ext cx="5376374" cy="1455233"/>
            <a:chOff x="1253948" y="2929900"/>
            <a:chExt cx="7812226" cy="2114550"/>
          </a:xfrm>
        </p:grpSpPr>
        <p:pic>
          <p:nvPicPr>
            <p:cNvPr id="154" name="Google Shape;154;p23"/>
            <p:cNvPicPr preferRelativeResize="0"/>
            <p:nvPr/>
          </p:nvPicPr>
          <p:blipFill rotWithShape="1">
            <a:blip r:embed="rId4">
              <a:alphaModFix/>
            </a:blip>
            <a:srcRect b="0" l="0" r="12838" t="0"/>
            <a:stretch/>
          </p:blipFill>
          <p:spPr>
            <a:xfrm>
              <a:off x="1253948" y="2929900"/>
              <a:ext cx="7812224" cy="2114550"/>
            </a:xfrm>
            <a:prstGeom prst="rect">
              <a:avLst/>
            </a:prstGeom>
            <a:noFill/>
            <a:ln>
              <a:noFill/>
            </a:ln>
            <a:effectLst>
              <a:outerShdw blurRad="257175" rotWithShape="0" algn="bl" dir="2400000" dist="152400">
                <a:srgbClr val="000000">
                  <a:alpha val="74000"/>
                </a:srgbClr>
              </a:outerShdw>
            </a:effectLst>
          </p:spPr>
        </p:pic>
        <p:pic>
          <p:nvPicPr>
            <p:cNvPr id="155" name="Google Shape;155;p23"/>
            <p:cNvPicPr preferRelativeResize="0"/>
            <p:nvPr/>
          </p:nvPicPr>
          <p:blipFill rotWithShape="1">
            <a:blip r:embed="rId5">
              <a:alphaModFix/>
            </a:blip>
            <a:srcRect b="50857" l="0" r="12838" t="0"/>
            <a:stretch/>
          </p:blipFill>
          <p:spPr>
            <a:xfrm>
              <a:off x="1253950" y="2929900"/>
              <a:ext cx="7812224" cy="103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3"/>
            <p:cNvPicPr preferRelativeResize="0"/>
            <p:nvPr/>
          </p:nvPicPr>
          <p:blipFill rotWithShape="1">
            <a:blip r:embed="rId6">
              <a:alphaModFix/>
            </a:blip>
            <a:srcRect b="0" l="0" r="12838" t="62525"/>
            <a:stretch/>
          </p:blipFill>
          <p:spPr>
            <a:xfrm>
              <a:off x="1253950" y="4252050"/>
              <a:ext cx="7812224" cy="79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23"/>
          <p:cNvSpPr/>
          <p:nvPr/>
        </p:nvSpPr>
        <p:spPr>
          <a:xfrm>
            <a:off x="4605800" y="4520900"/>
            <a:ext cx="820800" cy="297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5508150" y="4745650"/>
            <a:ext cx="820800" cy="297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50" y="1289300"/>
            <a:ext cx="6160250" cy="256490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2280000" dist="200025">
              <a:srgbClr val="000000">
                <a:alpha val="54000"/>
              </a:srgbClr>
            </a:outerShdw>
          </a:effectLst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425" y="1289300"/>
            <a:ext cx="740774" cy="7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idx="4294967295" type="title"/>
          </p:nvPr>
        </p:nvSpPr>
        <p:spPr>
          <a:xfrm>
            <a:off x="311688" y="20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Adding SDK ~ import </a:t>
            </a:r>
            <a:r>
              <a:rPr lang="en"/>
              <a:t> Library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50" y="1289300"/>
            <a:ext cx="6160250" cy="256490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2280000" dist="200025">
              <a:srgbClr val="000000">
                <a:alpha val="54000"/>
              </a:srgbClr>
            </a:outerShdw>
          </a:effectLst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b="0" l="0" r="0" t="13449"/>
          <a:stretch/>
        </p:blipFill>
        <p:spPr>
          <a:xfrm>
            <a:off x="282950" y="1634325"/>
            <a:ext cx="6160250" cy="22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2425" y="1289300"/>
            <a:ext cx="740774" cy="7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4294967295" type="title"/>
          </p:nvPr>
        </p:nvSpPr>
        <p:spPr>
          <a:xfrm>
            <a:off x="311688" y="20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Adding SDK ~ import </a:t>
            </a:r>
            <a:r>
              <a:rPr lang="en"/>
              <a:t> Library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50" y="1289300"/>
            <a:ext cx="6160250" cy="256490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2280000" dist="200025">
              <a:srgbClr val="000000">
                <a:alpha val="54000"/>
              </a:srgbClr>
            </a:outerShdw>
          </a:effectLst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4">
            <a:alphaModFix/>
          </a:blip>
          <a:srcRect b="0" l="0" r="0" t="13449"/>
          <a:stretch/>
        </p:blipFill>
        <p:spPr>
          <a:xfrm>
            <a:off x="282950" y="1634325"/>
            <a:ext cx="6160250" cy="22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5">
            <a:alphaModFix/>
          </a:blip>
          <a:srcRect b="0" l="0" r="66819" t="0"/>
          <a:stretch/>
        </p:blipFill>
        <p:spPr>
          <a:xfrm>
            <a:off x="5003575" y="81375"/>
            <a:ext cx="4071325" cy="93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6"/>
          <p:cNvCxnSpPr/>
          <p:nvPr/>
        </p:nvCxnSpPr>
        <p:spPr>
          <a:xfrm flipH="1" rot="10800000">
            <a:off x="3884150" y="756900"/>
            <a:ext cx="1450500" cy="68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2425" y="1289300"/>
            <a:ext cx="740774" cy="7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7"/>
          <p:cNvGrpSpPr/>
          <p:nvPr/>
        </p:nvGrpSpPr>
        <p:grpSpPr>
          <a:xfrm>
            <a:off x="90496" y="113226"/>
            <a:ext cx="5122190" cy="2361411"/>
            <a:chOff x="282950" y="81375"/>
            <a:chExt cx="8791950" cy="3772825"/>
          </a:xfrm>
        </p:grpSpPr>
        <p:pic>
          <p:nvPicPr>
            <p:cNvPr id="188" name="Google Shape;18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950" y="1289300"/>
              <a:ext cx="6160250" cy="2564900"/>
            </a:xfrm>
            <a:prstGeom prst="rect">
              <a:avLst/>
            </a:prstGeom>
            <a:noFill/>
            <a:ln>
              <a:noFill/>
            </a:ln>
            <a:effectLst>
              <a:outerShdw blurRad="242888" rotWithShape="0" algn="bl" dir="2280000" dist="200025">
                <a:srgbClr val="000000">
                  <a:alpha val="54000"/>
                </a:srgbClr>
              </a:outerShdw>
            </a:effectLst>
          </p:spPr>
        </p:pic>
        <p:pic>
          <p:nvPicPr>
            <p:cNvPr id="189" name="Google Shape;189;p27"/>
            <p:cNvPicPr preferRelativeResize="0"/>
            <p:nvPr/>
          </p:nvPicPr>
          <p:blipFill rotWithShape="1">
            <a:blip r:embed="rId4">
              <a:alphaModFix/>
            </a:blip>
            <a:srcRect b="0" l="0" r="0" t="13449"/>
            <a:stretch/>
          </p:blipFill>
          <p:spPr>
            <a:xfrm>
              <a:off x="282950" y="1634325"/>
              <a:ext cx="6160250" cy="221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5">
              <a:alphaModFix/>
            </a:blip>
            <a:srcRect b="0" l="0" r="66819" t="0"/>
            <a:stretch/>
          </p:blipFill>
          <p:spPr>
            <a:xfrm>
              <a:off x="5003575" y="81375"/>
              <a:ext cx="4071325" cy="9330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1" name="Google Shape;191;p27"/>
            <p:cNvCxnSpPr/>
            <p:nvPr/>
          </p:nvCxnSpPr>
          <p:spPr>
            <a:xfrm flipH="1" rot="10800000">
              <a:off x="3884150" y="756900"/>
              <a:ext cx="1450500" cy="686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92" name="Google Shape;192;p27"/>
          <p:cNvPicPr preferRelativeResize="0"/>
          <p:nvPr/>
        </p:nvPicPr>
        <p:blipFill rotWithShape="1">
          <a:blip r:embed="rId6">
            <a:alphaModFix/>
          </a:blip>
          <a:srcRect b="0" l="0" r="12838" t="0"/>
          <a:stretch/>
        </p:blipFill>
        <p:spPr>
          <a:xfrm>
            <a:off x="1253948" y="2929900"/>
            <a:ext cx="7812224" cy="211455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400000" dist="152400">
              <a:srgbClr val="000000">
                <a:alpha val="74000"/>
              </a:srgbClr>
            </a:outerShdw>
          </a:effectLst>
        </p:spPr>
      </p:pic>
      <p:pic>
        <p:nvPicPr>
          <p:cNvPr id="193" name="Google Shape;19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8625" y="871875"/>
            <a:ext cx="401175" cy="4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8"/>
          <p:cNvGrpSpPr/>
          <p:nvPr/>
        </p:nvGrpSpPr>
        <p:grpSpPr>
          <a:xfrm>
            <a:off x="90496" y="113226"/>
            <a:ext cx="5122190" cy="2361411"/>
            <a:chOff x="282950" y="81375"/>
            <a:chExt cx="8791950" cy="3772825"/>
          </a:xfrm>
        </p:grpSpPr>
        <p:pic>
          <p:nvPicPr>
            <p:cNvPr id="199" name="Google Shape;19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950" y="1289300"/>
              <a:ext cx="6160250" cy="2564900"/>
            </a:xfrm>
            <a:prstGeom prst="rect">
              <a:avLst/>
            </a:prstGeom>
            <a:noFill/>
            <a:ln>
              <a:noFill/>
            </a:ln>
            <a:effectLst>
              <a:outerShdw blurRad="242888" rotWithShape="0" algn="bl" dir="2280000" dist="200025">
                <a:srgbClr val="000000">
                  <a:alpha val="54000"/>
                </a:srgbClr>
              </a:outerShdw>
            </a:effectLst>
          </p:spPr>
        </p:pic>
        <p:pic>
          <p:nvPicPr>
            <p:cNvPr id="200" name="Google Shape;200;p28"/>
            <p:cNvPicPr preferRelativeResize="0"/>
            <p:nvPr/>
          </p:nvPicPr>
          <p:blipFill rotWithShape="1">
            <a:blip r:embed="rId4">
              <a:alphaModFix/>
            </a:blip>
            <a:srcRect b="0" l="0" r="0" t="13449"/>
            <a:stretch/>
          </p:blipFill>
          <p:spPr>
            <a:xfrm>
              <a:off x="282950" y="1634325"/>
              <a:ext cx="6160250" cy="221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8"/>
            <p:cNvPicPr preferRelativeResize="0"/>
            <p:nvPr/>
          </p:nvPicPr>
          <p:blipFill rotWithShape="1">
            <a:blip r:embed="rId5">
              <a:alphaModFix/>
            </a:blip>
            <a:srcRect b="0" l="0" r="66819" t="0"/>
            <a:stretch/>
          </p:blipFill>
          <p:spPr>
            <a:xfrm>
              <a:off x="5003575" y="81375"/>
              <a:ext cx="4071325" cy="9330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2" name="Google Shape;202;p28"/>
            <p:cNvCxnSpPr/>
            <p:nvPr/>
          </p:nvCxnSpPr>
          <p:spPr>
            <a:xfrm flipH="1" rot="10800000">
              <a:off x="3884150" y="756900"/>
              <a:ext cx="1450500" cy="686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203" name="Google Shape;203;p28"/>
          <p:cNvPicPr preferRelativeResize="0"/>
          <p:nvPr/>
        </p:nvPicPr>
        <p:blipFill rotWithShape="1">
          <a:blip r:embed="rId6">
            <a:alphaModFix/>
          </a:blip>
          <a:srcRect b="0" l="0" r="12838" t="0"/>
          <a:stretch/>
        </p:blipFill>
        <p:spPr>
          <a:xfrm>
            <a:off x="1253948" y="2929900"/>
            <a:ext cx="7812224" cy="211455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400000" dist="152400">
              <a:srgbClr val="000000">
                <a:alpha val="74000"/>
              </a:srgbClr>
            </a:outerShdw>
          </a:effectLst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7">
            <a:alphaModFix/>
          </a:blip>
          <a:srcRect b="50857" l="0" r="12838" t="0"/>
          <a:stretch/>
        </p:blipFill>
        <p:spPr>
          <a:xfrm>
            <a:off x="1253950" y="2929900"/>
            <a:ext cx="7812224" cy="10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8">
            <a:alphaModFix/>
          </a:blip>
          <a:srcRect b="0" l="0" r="12838" t="62525"/>
          <a:stretch/>
        </p:blipFill>
        <p:spPr>
          <a:xfrm>
            <a:off x="1253950" y="4252050"/>
            <a:ext cx="7812224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8625" y="871875"/>
            <a:ext cx="401175" cy="4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13" y="100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After Adding SDK You Will Have a </a:t>
            </a:r>
            <a:r>
              <a:rPr lang="en"/>
              <a:t>Variable (`firebase`)</a:t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2324" l="0" r="0" t="0"/>
          <a:stretch/>
        </p:blipFill>
        <p:spPr>
          <a:xfrm>
            <a:off x="2376500" y="1749025"/>
            <a:ext cx="4391025" cy="23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 b="20140" l="0" r="0" t="0"/>
          <a:stretch/>
        </p:blipFill>
        <p:spPr>
          <a:xfrm>
            <a:off x="2376500" y="1749025"/>
            <a:ext cx="4391025" cy="19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4">
            <a:alphaModFix/>
          </a:blip>
          <a:srcRect b="20140" l="18705" r="0" t="0"/>
          <a:stretch/>
        </p:blipFill>
        <p:spPr>
          <a:xfrm>
            <a:off x="3197875" y="1749025"/>
            <a:ext cx="3569650" cy="19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/>
          <p:nvPr/>
        </p:nvSpPr>
        <p:spPr>
          <a:xfrm>
            <a:off x="2472300" y="3650675"/>
            <a:ext cx="725700" cy="212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3402950" y="3862775"/>
            <a:ext cx="725700" cy="212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Await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Web Dev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Asynchronous</a:t>
            </a:r>
            <a:r>
              <a:rPr lang="en">
                <a:solidFill>
                  <a:srgbClr val="000000"/>
                </a:solidFill>
              </a:rPr>
              <a:t> Function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836" y="1184275"/>
            <a:ext cx="5238326" cy="34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4">
            <a:alphaModFix/>
          </a:blip>
          <a:srcRect b="0" l="0" r="0" t="27198"/>
          <a:stretch/>
        </p:blipFill>
        <p:spPr>
          <a:xfrm>
            <a:off x="1952850" y="2122500"/>
            <a:ext cx="5238326" cy="251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Asynchronous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836" y="1184275"/>
            <a:ext cx="5238326" cy="34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 rotWithShape="1">
          <a:blip r:embed="rId4">
            <a:alphaModFix/>
          </a:blip>
          <a:srcRect b="71983" l="0" r="0" t="0"/>
          <a:stretch/>
        </p:blipFill>
        <p:spPr>
          <a:xfrm>
            <a:off x="1952825" y="1184275"/>
            <a:ext cx="5238326" cy="9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5">
            <a:alphaModFix/>
          </a:blip>
          <a:srcRect b="0" l="0" r="0" t="56521"/>
          <a:stretch/>
        </p:blipFill>
        <p:spPr>
          <a:xfrm>
            <a:off x="1952825" y="3134200"/>
            <a:ext cx="5238326" cy="14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Asynchronous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836" y="1184275"/>
            <a:ext cx="5238326" cy="34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 rotWithShape="1">
          <a:blip r:embed="rId4">
            <a:alphaModFix/>
          </a:blip>
          <a:srcRect b="41633" l="0" r="0" t="0"/>
          <a:stretch/>
        </p:blipFill>
        <p:spPr>
          <a:xfrm>
            <a:off x="1952825" y="1184275"/>
            <a:ext cx="5238326" cy="20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411" y="473713"/>
            <a:ext cx="7037175" cy="419607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640000" dist="238125">
              <a:srgbClr val="000000">
                <a:alpha val="66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/>
        </p:nvSpPr>
        <p:spPr>
          <a:xfrm>
            <a:off x="5805300" y="2844100"/>
            <a:ext cx="2691600" cy="10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Item Added to Firestore</a:t>
            </a:r>
            <a:r>
              <a:rPr lang="en" sz="2400"/>
              <a:t>🔥</a:t>
            </a:r>
            <a:endParaRPr sz="2400"/>
          </a:p>
        </p:txBody>
      </p:sp>
      <p:sp>
        <p:nvSpPr>
          <p:cNvPr id="259" name="Google Shape;259;p36"/>
          <p:cNvSpPr/>
          <p:nvPr/>
        </p:nvSpPr>
        <p:spPr>
          <a:xfrm>
            <a:off x="5805300" y="452800"/>
            <a:ext cx="2691600" cy="10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“addItem” </a:t>
            </a:r>
            <a:r>
              <a:rPr lang="en" sz="2400">
                <a:solidFill>
                  <a:schemeClr val="dk1"/>
                </a:solidFill>
              </a:rPr>
              <a:t>⛅</a:t>
            </a:r>
            <a:r>
              <a:rPr lang="en" sz="2400"/>
              <a:t> </a:t>
            </a:r>
            <a:endParaRPr sz="2400"/>
          </a:p>
        </p:txBody>
      </p:sp>
      <p:sp>
        <p:nvSpPr>
          <p:cNvPr id="260" name="Google Shape;260;p36"/>
          <p:cNvSpPr/>
          <p:nvPr/>
        </p:nvSpPr>
        <p:spPr>
          <a:xfrm>
            <a:off x="5805300" y="1648450"/>
            <a:ext cx="2691600" cy="10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“Done” 🏁</a:t>
            </a:r>
            <a:endParaRPr sz="2400"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25" y="127050"/>
            <a:ext cx="4100004" cy="2444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640000" dist="238125">
              <a:srgbClr val="000000">
                <a:alpha val="66000"/>
              </a:srgbClr>
            </a:outerShdw>
          </a:effectLst>
        </p:spPr>
      </p:pic>
      <p:sp>
        <p:nvSpPr>
          <p:cNvPr id="262" name="Google Shape;262;p36"/>
          <p:cNvSpPr txBox="1"/>
          <p:nvPr/>
        </p:nvSpPr>
        <p:spPr>
          <a:xfrm>
            <a:off x="5164725" y="716950"/>
            <a:ext cx="3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Kanit"/>
                <a:ea typeface="Kanit"/>
                <a:cs typeface="Kanit"/>
                <a:sym typeface="Kanit"/>
              </a:rPr>
              <a:t>1</a:t>
            </a:r>
            <a:endParaRPr b="1" sz="24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164725" y="1912600"/>
            <a:ext cx="3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Kanit"/>
                <a:ea typeface="Kanit"/>
                <a:cs typeface="Kanit"/>
                <a:sym typeface="Kanit"/>
              </a:rPr>
              <a:t>2</a:t>
            </a:r>
            <a:endParaRPr b="1" sz="24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5164725" y="3108250"/>
            <a:ext cx="3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Kanit"/>
                <a:ea typeface="Kanit"/>
                <a:cs typeface="Kanit"/>
                <a:sym typeface="Kanit"/>
              </a:rPr>
              <a:t>3</a:t>
            </a:r>
            <a:endParaRPr b="1" sz="24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1863750" y="13905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🔥</a:t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2076775" y="1270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⛅</a:t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1863750" y="20176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🏁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0" l="0" r="0" t="12103"/>
          <a:stretch/>
        </p:blipFill>
        <p:spPr>
          <a:xfrm>
            <a:off x="1121325" y="824238"/>
            <a:ext cx="7039024" cy="349502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640000" dist="238125">
              <a:srgbClr val="000000">
                <a:alpha val="66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8"/>
          <p:cNvPicPr preferRelativeResize="0"/>
          <p:nvPr/>
        </p:nvPicPr>
        <p:blipFill rotWithShape="1">
          <a:blip r:embed="rId3">
            <a:alphaModFix/>
          </a:blip>
          <a:srcRect b="0" l="0" r="0" t="12103"/>
          <a:stretch/>
        </p:blipFill>
        <p:spPr>
          <a:xfrm>
            <a:off x="1121325" y="824238"/>
            <a:ext cx="7039024" cy="349502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640000" dist="238125">
              <a:srgbClr val="000000">
                <a:alpha val="66000"/>
              </a:srgbClr>
            </a:outerShdw>
          </a:effectLst>
        </p:spPr>
      </p:pic>
      <p:sp>
        <p:nvSpPr>
          <p:cNvPr id="278" name="Google Shape;278;p38"/>
          <p:cNvSpPr/>
          <p:nvPr/>
        </p:nvSpPr>
        <p:spPr>
          <a:xfrm>
            <a:off x="1803350" y="763800"/>
            <a:ext cx="707400" cy="353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-705950" y="2900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Determine </a:t>
            </a:r>
            <a:r>
              <a:rPr lang="en" sz="1800">
                <a:solidFill>
                  <a:srgbClr val="FF9900"/>
                </a:solidFill>
              </a:rPr>
              <a:t>Asynchronous </a:t>
            </a:r>
            <a:r>
              <a:rPr lang="en" sz="1800">
                <a:solidFill>
                  <a:srgbClr val="000000"/>
                </a:solidFill>
              </a:rPr>
              <a:t>Function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12103"/>
          <a:stretch/>
        </p:blipFill>
        <p:spPr>
          <a:xfrm>
            <a:off x="1121325" y="824238"/>
            <a:ext cx="7039024" cy="349502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640000" dist="238125">
              <a:srgbClr val="000000">
                <a:alpha val="66000"/>
              </a:srgbClr>
            </a:outerShdw>
          </a:effectLst>
        </p:spPr>
      </p:pic>
      <p:pic>
        <p:nvPicPr>
          <p:cNvPr id="285" name="Google Shape;285;p39"/>
          <p:cNvPicPr preferRelativeResize="0"/>
          <p:nvPr/>
        </p:nvPicPr>
        <p:blipFill rotWithShape="1">
          <a:blip r:embed="rId4">
            <a:alphaModFix/>
          </a:blip>
          <a:srcRect b="0" l="0" r="0" t="11000"/>
          <a:stretch/>
        </p:blipFill>
        <p:spPr>
          <a:xfrm>
            <a:off x="1121325" y="824250"/>
            <a:ext cx="6975952" cy="34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/>
          <p:nvPr/>
        </p:nvSpPr>
        <p:spPr>
          <a:xfrm>
            <a:off x="2114650" y="2394900"/>
            <a:ext cx="707400" cy="353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>
            <p:ph type="title"/>
          </p:nvPr>
        </p:nvSpPr>
        <p:spPr>
          <a:xfrm>
            <a:off x="2114650" y="1749450"/>
            <a:ext cx="4351200" cy="507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Wait for </a:t>
            </a:r>
            <a:r>
              <a:rPr lang="en" sz="1800">
                <a:solidFill>
                  <a:srgbClr val="FF9900"/>
                </a:solidFill>
              </a:rPr>
              <a:t>Asynchronous </a:t>
            </a:r>
            <a:r>
              <a:rPr lang="en" sz="1800">
                <a:solidFill>
                  <a:srgbClr val="000000"/>
                </a:solidFill>
              </a:rPr>
              <a:t>Function to Finish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/>
          <p:nvPr/>
        </p:nvSpPr>
        <p:spPr>
          <a:xfrm>
            <a:off x="5805300" y="2844100"/>
            <a:ext cx="2691600" cy="10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“Done” 🏁</a:t>
            </a:r>
            <a:endParaRPr sz="2400"/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 b="0" l="10658" r="0" t="11000"/>
          <a:stretch/>
        </p:blipFill>
        <p:spPr>
          <a:xfrm>
            <a:off x="292087" y="91675"/>
            <a:ext cx="4359413" cy="2444701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2100000" dist="200025">
              <a:srgbClr val="000000">
                <a:alpha val="64999"/>
              </a:srgbClr>
            </a:outerShdw>
          </a:effectLst>
        </p:spPr>
      </p:pic>
      <p:sp>
        <p:nvSpPr>
          <p:cNvPr id="294" name="Google Shape;294;p40"/>
          <p:cNvSpPr/>
          <p:nvPr/>
        </p:nvSpPr>
        <p:spPr>
          <a:xfrm>
            <a:off x="5805300" y="1648450"/>
            <a:ext cx="2691600" cy="10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Item Added to Firestore🔥</a:t>
            </a:r>
            <a:endParaRPr sz="2400"/>
          </a:p>
        </p:txBody>
      </p:sp>
      <p:sp>
        <p:nvSpPr>
          <p:cNvPr id="295" name="Google Shape;295;p40"/>
          <p:cNvSpPr/>
          <p:nvPr/>
        </p:nvSpPr>
        <p:spPr>
          <a:xfrm>
            <a:off x="5805300" y="452800"/>
            <a:ext cx="2691600" cy="10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“addItem” </a:t>
            </a:r>
            <a:r>
              <a:rPr lang="en" sz="2400">
                <a:solidFill>
                  <a:schemeClr val="dk1"/>
                </a:solidFill>
              </a:rPr>
              <a:t>⛅</a:t>
            </a:r>
            <a:r>
              <a:rPr lang="en" sz="2400"/>
              <a:t> </a:t>
            </a:r>
            <a:endParaRPr sz="2400"/>
          </a:p>
        </p:txBody>
      </p:sp>
      <p:sp>
        <p:nvSpPr>
          <p:cNvPr id="296" name="Google Shape;296;p40"/>
          <p:cNvSpPr txBox="1"/>
          <p:nvPr/>
        </p:nvSpPr>
        <p:spPr>
          <a:xfrm>
            <a:off x="5164725" y="716950"/>
            <a:ext cx="3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Kanit"/>
                <a:ea typeface="Kanit"/>
                <a:cs typeface="Kanit"/>
                <a:sym typeface="Kanit"/>
              </a:rPr>
              <a:t>1</a:t>
            </a:r>
            <a:endParaRPr b="1" sz="24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5164725" y="1912600"/>
            <a:ext cx="3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Kanit"/>
                <a:ea typeface="Kanit"/>
                <a:cs typeface="Kanit"/>
                <a:sym typeface="Kanit"/>
              </a:rPr>
              <a:t>2</a:t>
            </a:r>
            <a:endParaRPr b="1" sz="24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5164725" y="3108250"/>
            <a:ext cx="3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Kanit"/>
                <a:ea typeface="Kanit"/>
                <a:cs typeface="Kanit"/>
                <a:sym typeface="Kanit"/>
              </a:rPr>
              <a:t>3</a:t>
            </a:r>
            <a:endParaRPr b="1" sz="24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1863750" y="13905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🔥</a:t>
            </a:r>
            <a:endParaRPr/>
          </a:p>
        </p:txBody>
      </p:sp>
      <p:sp>
        <p:nvSpPr>
          <p:cNvPr id="300" name="Google Shape;300;p40"/>
          <p:cNvSpPr txBox="1"/>
          <p:nvPr/>
        </p:nvSpPr>
        <p:spPr>
          <a:xfrm>
            <a:off x="2076775" y="1270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⛅</a:t>
            </a: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1863750" y="20176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🏁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Alternative Solution using </a:t>
            </a:r>
            <a:r>
              <a:rPr lang="en"/>
              <a:t>Then</a:t>
            </a:r>
            <a:endParaRPr/>
          </a:p>
        </p:txBody>
      </p:sp>
      <p:pic>
        <p:nvPicPr>
          <p:cNvPr id="307" name="Google Shape;307;p41"/>
          <p:cNvPicPr preferRelativeResize="0"/>
          <p:nvPr/>
        </p:nvPicPr>
        <p:blipFill rotWithShape="1">
          <a:blip r:embed="rId3">
            <a:alphaModFix/>
          </a:blip>
          <a:srcRect b="0" l="10873" r="0" t="10849"/>
          <a:stretch/>
        </p:blipFill>
        <p:spPr>
          <a:xfrm>
            <a:off x="1544313" y="1132000"/>
            <a:ext cx="6055374" cy="3406300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3060000" dist="180975">
              <a:srgbClr val="000000">
                <a:alpha val="83000"/>
              </a:srgbClr>
            </a:outerShdw>
          </a:effectLst>
        </p:spPr>
      </p:pic>
      <p:sp>
        <p:nvSpPr>
          <p:cNvPr id="308" name="Google Shape;308;p41"/>
          <p:cNvSpPr txBox="1"/>
          <p:nvPr/>
        </p:nvSpPr>
        <p:spPr>
          <a:xfrm>
            <a:off x="4138850" y="3438425"/>
            <a:ext cx="71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Kanit"/>
                <a:ea typeface="Kanit"/>
                <a:cs typeface="Kanit"/>
                <a:sym typeface="Kanit"/>
              </a:rPr>
              <a:t>}</a:t>
            </a:r>
            <a:endParaRPr sz="4800">
              <a:solidFill>
                <a:srgbClr val="FF9900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3-Tier Architecture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50" y="1220600"/>
            <a:ext cx="2164900" cy="21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362850" y="4780500"/>
            <a:ext cx="24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Kanit"/>
                <a:ea typeface="Kanit"/>
                <a:cs typeface="Kanit"/>
                <a:sym typeface="Kanit"/>
              </a:rPr>
              <a:t>Icons made by </a:t>
            </a:r>
            <a:r>
              <a:rPr lang="en" sz="800" u="sng">
                <a:solidFill>
                  <a:schemeClr val="hlink"/>
                </a:solidFill>
                <a:latin typeface="Kanit"/>
                <a:ea typeface="Kanit"/>
                <a:cs typeface="Kanit"/>
                <a:sym typeface="Kanit"/>
                <a:hlinkClick r:id="rId4"/>
              </a:rPr>
              <a:t>"Freepik"</a:t>
            </a:r>
            <a:r>
              <a:rPr lang="en" sz="800"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800">
                <a:latin typeface="Kanit"/>
                <a:ea typeface="Kanit"/>
                <a:cs typeface="Kanit"/>
                <a:sym typeface="Kanit"/>
              </a:rPr>
              <a:t>from </a:t>
            </a:r>
            <a:r>
              <a:rPr lang="en" sz="800" u="sng">
                <a:solidFill>
                  <a:schemeClr val="hlink"/>
                </a:solidFill>
                <a:latin typeface="Kanit"/>
                <a:ea typeface="Kanit"/>
                <a:cs typeface="Kanit"/>
                <a:sym typeface="Kanit"/>
                <a:hlinkClick r:id="rId5"/>
              </a:rPr>
              <a:t>www.flaticon.com</a:t>
            </a:r>
            <a:endParaRPr sz="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809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Frontend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9550" y="1220600"/>
            <a:ext cx="2164900" cy="21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60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Backend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4650" y="1017725"/>
            <a:ext cx="2521300" cy="2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0893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Database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311700" y="1126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Await = รอให้เสร็จแล้วทำ … ต่อ</a:t>
            </a:r>
            <a:endParaRPr/>
          </a:p>
        </p:txBody>
      </p:sp>
      <p:sp>
        <p:nvSpPr>
          <p:cNvPr id="314" name="Google Shape;314;p42"/>
          <p:cNvSpPr txBox="1"/>
          <p:nvPr>
            <p:ph type="title"/>
          </p:nvPr>
        </p:nvSpPr>
        <p:spPr>
          <a:xfrm>
            <a:off x="311700" y="295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.then</a:t>
            </a:r>
            <a:r>
              <a:rPr lang="en"/>
              <a:t> = ทำ (...) เมื่อเสร็จ</a:t>
            </a:r>
            <a:endParaRPr/>
          </a:p>
        </p:txBody>
      </p:sp>
      <p:sp>
        <p:nvSpPr>
          <p:cNvPr id="315" name="Google Shape;315;p42"/>
          <p:cNvSpPr/>
          <p:nvPr/>
        </p:nvSpPr>
        <p:spPr>
          <a:xfrm>
            <a:off x="4634100" y="1973925"/>
            <a:ext cx="16131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เพื่อนทำการบ้าน</a:t>
            </a:r>
            <a:endParaRPr/>
          </a:p>
        </p:txBody>
      </p:sp>
      <p:sp>
        <p:nvSpPr>
          <p:cNvPr id="316" name="Google Shape;316;p42"/>
          <p:cNvSpPr/>
          <p:nvPr/>
        </p:nvSpPr>
        <p:spPr>
          <a:xfrm>
            <a:off x="4634100" y="2847975"/>
            <a:ext cx="16131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โทรบอกว่าเสร็จ</a:t>
            </a:r>
            <a:endParaRPr/>
          </a:p>
        </p:txBody>
      </p:sp>
      <p:sp>
        <p:nvSpPr>
          <p:cNvPr id="317" name="Google Shape;317;p42"/>
          <p:cNvSpPr txBox="1"/>
          <p:nvPr/>
        </p:nvSpPr>
        <p:spPr>
          <a:xfrm>
            <a:off x="3728400" y="2191425"/>
            <a:ext cx="9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Kanit"/>
                <a:ea typeface="Kanit"/>
                <a:cs typeface="Kanit"/>
                <a:sym typeface="Kanit"/>
              </a:rPr>
              <a:t>await</a:t>
            </a:r>
            <a:endParaRPr b="1" sz="1800">
              <a:solidFill>
                <a:srgbClr val="4A86E8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7252950" y="1973925"/>
            <a:ext cx="16131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เพื่อนทำการบ้าน</a:t>
            </a:r>
            <a:endParaRPr/>
          </a:p>
        </p:txBody>
      </p:sp>
      <p:sp>
        <p:nvSpPr>
          <p:cNvPr id="319" name="Google Shape;319;p42"/>
          <p:cNvSpPr/>
          <p:nvPr/>
        </p:nvSpPr>
        <p:spPr>
          <a:xfrm>
            <a:off x="7252950" y="2847975"/>
            <a:ext cx="16131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โทรบอกว่าเสร็จ</a:t>
            </a:r>
            <a:endParaRPr/>
          </a:p>
        </p:txBody>
      </p:sp>
      <p:sp>
        <p:nvSpPr>
          <p:cNvPr id="320" name="Google Shape;320;p42"/>
          <p:cNvSpPr txBox="1"/>
          <p:nvPr/>
        </p:nvSpPr>
        <p:spPr>
          <a:xfrm>
            <a:off x="6555125" y="3065475"/>
            <a:ext cx="25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Kanit"/>
                <a:ea typeface="Kanit"/>
                <a:cs typeface="Kanit"/>
                <a:sym typeface="Kanit"/>
              </a:rPr>
              <a:t>.then(				)</a:t>
            </a:r>
            <a:endParaRPr b="1" sz="1800">
              <a:solidFill>
                <a:srgbClr val="4A86E8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4634100" y="3764475"/>
            <a:ext cx="16131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กินข้าว</a:t>
            </a:r>
            <a:endParaRPr/>
          </a:p>
        </p:txBody>
      </p:sp>
      <p:sp>
        <p:nvSpPr>
          <p:cNvPr id="322" name="Google Shape;322;p42"/>
          <p:cNvSpPr/>
          <p:nvPr/>
        </p:nvSpPr>
        <p:spPr>
          <a:xfrm>
            <a:off x="7252950" y="3764475"/>
            <a:ext cx="16131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กินข้าว</a:t>
            </a:r>
            <a:endParaRPr/>
          </a:p>
        </p:txBody>
      </p:sp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6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Await หรือ Then ได้กินข้าวกับเพื่อน?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</a:t>
            </a: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iscellaneous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8" y="854572"/>
            <a:ext cx="3196920" cy="8580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>
            <p:ph idx="4294967295" type="title"/>
          </p:nvPr>
        </p:nvSpPr>
        <p:spPr>
          <a:xfrm>
            <a:off x="311700" y="1132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</a:t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5153300" y="2715075"/>
            <a:ext cx="403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6AA84F"/>
                </a:solidFill>
                <a:latin typeface="Kanit"/>
                <a:ea typeface="Kanit"/>
                <a:cs typeface="Kanit"/>
                <a:sym typeface="Kanit"/>
              </a:rPr>
              <a:t>param1 </a:t>
            </a:r>
            <a:r>
              <a:rPr b="1" lang="en" sz="2300">
                <a:latin typeface="Kanit"/>
                <a:ea typeface="Kanit"/>
                <a:cs typeface="Kanit"/>
                <a:sym typeface="Kanit"/>
              </a:rPr>
              <a:t>=  3</a:t>
            </a:r>
            <a:endParaRPr b="1" sz="23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A64D79"/>
                </a:solidFill>
                <a:latin typeface="Kanit"/>
                <a:ea typeface="Kanit"/>
                <a:cs typeface="Kanit"/>
                <a:sym typeface="Kanit"/>
              </a:rPr>
              <a:t>param2 </a:t>
            </a:r>
            <a:r>
              <a:rPr b="1" lang="en" sz="2300">
                <a:latin typeface="Kanit"/>
                <a:ea typeface="Kanit"/>
                <a:cs typeface="Kanit"/>
                <a:sym typeface="Kanit"/>
              </a:rPr>
              <a:t>= 1</a:t>
            </a:r>
            <a:endParaRPr b="1" sz="23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Kanit"/>
                <a:ea typeface="Kanit"/>
                <a:cs typeface="Kanit"/>
                <a:sym typeface="Kanit"/>
              </a:rPr>
              <a:t>test(</a:t>
            </a:r>
            <a:r>
              <a:rPr b="1" lang="en" sz="2300">
                <a:solidFill>
                  <a:srgbClr val="6AA84F"/>
                </a:solidFill>
                <a:latin typeface="Kanit"/>
                <a:ea typeface="Kanit"/>
                <a:cs typeface="Kanit"/>
                <a:sym typeface="Kanit"/>
              </a:rPr>
              <a:t>param1</a:t>
            </a:r>
            <a:r>
              <a:rPr b="1" lang="en" sz="2300">
                <a:latin typeface="Kanit"/>
                <a:ea typeface="Kanit"/>
                <a:cs typeface="Kanit"/>
                <a:sym typeface="Kanit"/>
              </a:rPr>
              <a:t>, </a:t>
            </a:r>
            <a:r>
              <a:rPr b="1" lang="en" sz="2300">
                <a:solidFill>
                  <a:srgbClr val="A64D79"/>
                </a:solidFill>
                <a:latin typeface="Kanit"/>
                <a:ea typeface="Kanit"/>
                <a:cs typeface="Kanit"/>
                <a:sym typeface="Kanit"/>
              </a:rPr>
              <a:t>param2</a:t>
            </a:r>
            <a:r>
              <a:rPr b="1" lang="en" sz="2300">
                <a:latin typeface="Kanit"/>
                <a:ea typeface="Kanit"/>
                <a:cs typeface="Kanit"/>
                <a:sym typeface="Kanit"/>
              </a:rPr>
              <a:t>)	= 4</a:t>
            </a:r>
            <a:endParaRPr b="1" sz="23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45"/>
          <p:cNvGrpSpPr/>
          <p:nvPr/>
        </p:nvGrpSpPr>
        <p:grpSpPr>
          <a:xfrm>
            <a:off x="344328" y="854572"/>
            <a:ext cx="4735720" cy="2293627"/>
            <a:chOff x="117913" y="776763"/>
            <a:chExt cx="7181863" cy="3589963"/>
          </a:xfrm>
        </p:grpSpPr>
        <p:pic>
          <p:nvPicPr>
            <p:cNvPr id="341" name="Google Shape;341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925" y="2200275"/>
              <a:ext cx="5667375" cy="133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2" name="Google Shape;342;p45"/>
            <p:cNvGrpSpPr/>
            <p:nvPr/>
          </p:nvGrpSpPr>
          <p:grpSpPr>
            <a:xfrm>
              <a:off x="117913" y="776763"/>
              <a:ext cx="7181863" cy="3589963"/>
              <a:chOff x="117913" y="776763"/>
              <a:chExt cx="7181863" cy="3589963"/>
            </a:xfrm>
          </p:grpSpPr>
          <p:pic>
            <p:nvPicPr>
              <p:cNvPr id="343" name="Google Shape;343;p4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17925" y="3614250"/>
                <a:ext cx="7181850" cy="752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4" name="Google Shape;344;p4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17913" y="776763"/>
                <a:ext cx="4848225" cy="1343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5" name="Google Shape;345;p45"/>
          <p:cNvSpPr txBox="1"/>
          <p:nvPr>
            <p:ph idx="4294967295" type="title"/>
          </p:nvPr>
        </p:nvSpPr>
        <p:spPr>
          <a:xfrm>
            <a:off x="311700" y="1132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</a:t>
            </a:r>
            <a:endParaRPr/>
          </a:p>
        </p:txBody>
      </p:sp>
      <p:sp>
        <p:nvSpPr>
          <p:cNvPr id="346" name="Google Shape;346;p45"/>
          <p:cNvSpPr txBox="1"/>
          <p:nvPr/>
        </p:nvSpPr>
        <p:spPr>
          <a:xfrm>
            <a:off x="5153300" y="2715075"/>
            <a:ext cx="4037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6AA84F"/>
                </a:solidFill>
                <a:latin typeface="Kanit"/>
                <a:ea typeface="Kanit"/>
                <a:cs typeface="Kanit"/>
                <a:sym typeface="Kanit"/>
              </a:rPr>
              <a:t>param1 </a:t>
            </a:r>
            <a:r>
              <a:rPr b="1" lang="en" sz="2300">
                <a:latin typeface="Kanit"/>
                <a:ea typeface="Kanit"/>
                <a:cs typeface="Kanit"/>
                <a:sym typeface="Kanit"/>
              </a:rPr>
              <a:t>=  3</a:t>
            </a:r>
            <a:endParaRPr b="1" sz="23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A64D79"/>
                </a:solidFill>
                <a:latin typeface="Kanit"/>
                <a:ea typeface="Kanit"/>
                <a:cs typeface="Kanit"/>
                <a:sym typeface="Kanit"/>
              </a:rPr>
              <a:t>param2 </a:t>
            </a:r>
            <a:r>
              <a:rPr b="1" lang="en" sz="2300">
                <a:latin typeface="Kanit"/>
                <a:ea typeface="Kanit"/>
                <a:cs typeface="Kanit"/>
                <a:sym typeface="Kanit"/>
              </a:rPr>
              <a:t>= 1</a:t>
            </a:r>
            <a:endParaRPr b="1" sz="23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Kanit"/>
                <a:ea typeface="Kanit"/>
                <a:cs typeface="Kanit"/>
                <a:sym typeface="Kanit"/>
              </a:rPr>
              <a:t>test(</a:t>
            </a:r>
            <a:r>
              <a:rPr b="1" lang="en" sz="2300">
                <a:solidFill>
                  <a:srgbClr val="6AA84F"/>
                </a:solidFill>
                <a:latin typeface="Kanit"/>
                <a:ea typeface="Kanit"/>
                <a:cs typeface="Kanit"/>
                <a:sym typeface="Kanit"/>
              </a:rPr>
              <a:t>param1</a:t>
            </a:r>
            <a:r>
              <a:rPr b="1" lang="en" sz="2300">
                <a:latin typeface="Kanit"/>
                <a:ea typeface="Kanit"/>
                <a:cs typeface="Kanit"/>
                <a:sym typeface="Kanit"/>
              </a:rPr>
              <a:t>, </a:t>
            </a:r>
            <a:r>
              <a:rPr b="1" lang="en" sz="2300">
                <a:solidFill>
                  <a:srgbClr val="A64D79"/>
                </a:solidFill>
                <a:latin typeface="Kanit"/>
                <a:ea typeface="Kanit"/>
                <a:cs typeface="Kanit"/>
                <a:sym typeface="Kanit"/>
              </a:rPr>
              <a:t>param2</a:t>
            </a:r>
            <a:r>
              <a:rPr b="1" lang="en" sz="2300">
                <a:latin typeface="Kanit"/>
                <a:ea typeface="Kanit"/>
                <a:cs typeface="Kanit"/>
                <a:sym typeface="Kanit"/>
              </a:rPr>
              <a:t>)	= 4</a:t>
            </a:r>
            <a:endParaRPr b="1" sz="23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test1(</a:t>
            </a:r>
            <a:r>
              <a:rPr b="1" lang="en" sz="2300">
                <a:solidFill>
                  <a:srgbClr val="6AA84F"/>
                </a:solidFill>
                <a:latin typeface="Kanit"/>
                <a:ea typeface="Kanit"/>
                <a:cs typeface="Kanit"/>
                <a:sym typeface="Kanit"/>
              </a:rPr>
              <a:t>param1</a:t>
            </a:r>
            <a:r>
              <a:rPr b="1" lang="en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, </a:t>
            </a:r>
            <a:r>
              <a:rPr b="1" lang="en" sz="2300">
                <a:solidFill>
                  <a:srgbClr val="A64D79"/>
                </a:solidFill>
                <a:latin typeface="Kanit"/>
                <a:ea typeface="Kanit"/>
                <a:cs typeface="Kanit"/>
                <a:sym typeface="Kanit"/>
              </a:rPr>
              <a:t>param2</a:t>
            </a:r>
            <a:r>
              <a:rPr b="1" lang="en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)	= 4</a:t>
            </a:r>
            <a:endParaRPr b="1" sz="23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Kanit"/>
                <a:ea typeface="Kanit"/>
                <a:cs typeface="Kanit"/>
                <a:sym typeface="Kanit"/>
              </a:rPr>
              <a:t>test2(</a:t>
            </a:r>
            <a:r>
              <a:rPr b="1" lang="en" sz="2300">
                <a:solidFill>
                  <a:srgbClr val="6AA84F"/>
                </a:solidFill>
                <a:latin typeface="Kanit"/>
                <a:ea typeface="Kanit"/>
                <a:cs typeface="Kanit"/>
                <a:sym typeface="Kanit"/>
              </a:rPr>
              <a:t>param1</a:t>
            </a:r>
            <a:r>
              <a:rPr b="1" lang="en" sz="2300">
                <a:latin typeface="Kanit"/>
                <a:ea typeface="Kanit"/>
                <a:cs typeface="Kanit"/>
                <a:sym typeface="Kanit"/>
              </a:rPr>
              <a:t>, </a:t>
            </a:r>
            <a:r>
              <a:rPr b="1" lang="en" sz="2300">
                <a:solidFill>
                  <a:srgbClr val="A64D79"/>
                </a:solidFill>
                <a:latin typeface="Kanit"/>
                <a:ea typeface="Kanit"/>
                <a:cs typeface="Kanit"/>
                <a:sym typeface="Kanit"/>
              </a:rPr>
              <a:t>param2</a:t>
            </a:r>
            <a:r>
              <a:rPr b="1" lang="en" sz="2300">
                <a:latin typeface="Kanit"/>
                <a:ea typeface="Kanit"/>
                <a:cs typeface="Kanit"/>
                <a:sym typeface="Kanit"/>
              </a:rPr>
              <a:t>)	= 4</a:t>
            </a:r>
            <a:endParaRPr b="1" sz="2300"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50" y="1134750"/>
            <a:ext cx="7775699" cy="20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</a:t>
            </a:r>
            <a:r>
              <a:rPr lang="en">
                <a:solidFill>
                  <a:srgbClr val="000000"/>
                </a:solidFill>
              </a:rPr>
              <a:t>an Array with</a:t>
            </a:r>
            <a:r>
              <a:rPr lang="en"/>
              <a:t> Arrow Function </a:t>
            </a:r>
            <a:r>
              <a:rPr lang="en">
                <a:solidFill>
                  <a:srgbClr val="000000"/>
                </a:solidFill>
              </a:rPr>
              <a:t>in Preparation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50" y="1134750"/>
            <a:ext cx="7775699" cy="20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/>
          <p:nvPr/>
        </p:nvSpPr>
        <p:spPr>
          <a:xfrm>
            <a:off x="1464525" y="1952700"/>
            <a:ext cx="6671700" cy="3609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</a:t>
            </a:r>
            <a:r>
              <a:rPr lang="en">
                <a:solidFill>
                  <a:srgbClr val="000000"/>
                </a:solidFill>
              </a:rPr>
              <a:t>an Array with</a:t>
            </a:r>
            <a:r>
              <a:rPr lang="en"/>
              <a:t> Arrow Function </a:t>
            </a:r>
            <a:r>
              <a:rPr lang="en">
                <a:solidFill>
                  <a:srgbClr val="000000"/>
                </a:solidFill>
              </a:rPr>
              <a:t>in Preparation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75" y="1099375"/>
            <a:ext cx="8196049" cy="826275"/>
          </a:xfrm>
          <a:prstGeom prst="rect">
            <a:avLst/>
          </a:prstGeom>
          <a:noFill/>
          <a:ln cap="flat" cmpd="sng" w="76200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</a:t>
            </a:r>
            <a:r>
              <a:rPr lang="en">
                <a:solidFill>
                  <a:srgbClr val="000000"/>
                </a:solidFill>
              </a:rPr>
              <a:t>an Array with</a:t>
            </a:r>
            <a:r>
              <a:rPr lang="en"/>
              <a:t> Arrow Function </a:t>
            </a:r>
            <a:r>
              <a:rPr lang="en">
                <a:solidFill>
                  <a:srgbClr val="000000"/>
                </a:solidFill>
              </a:rPr>
              <a:t>in Preparation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</a:t>
            </a:r>
            <a:r>
              <a:rPr lang="en">
                <a:solidFill>
                  <a:srgbClr val="000000"/>
                </a:solidFill>
              </a:rPr>
              <a:t>an Array with</a:t>
            </a:r>
            <a:r>
              <a:rPr lang="en"/>
              <a:t> </a:t>
            </a:r>
            <a:r>
              <a:rPr lang="en"/>
              <a:t>Arrow Function </a:t>
            </a:r>
            <a:r>
              <a:rPr lang="en">
                <a:solidFill>
                  <a:srgbClr val="000000"/>
                </a:solidFill>
              </a:rPr>
              <a:t>in Preparation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1" name="Google Shape;3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75" y="1099375"/>
            <a:ext cx="8196049" cy="826275"/>
          </a:xfrm>
          <a:prstGeom prst="rect">
            <a:avLst/>
          </a:prstGeom>
          <a:noFill/>
          <a:ln cap="flat" cmpd="sng" w="76200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2" name="Google Shape;372;p49"/>
          <p:cNvSpPr txBox="1"/>
          <p:nvPr/>
        </p:nvSpPr>
        <p:spPr>
          <a:xfrm>
            <a:off x="5207450" y="2007300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it"/>
                <a:ea typeface="Kanit"/>
                <a:cs typeface="Kanit"/>
                <a:sym typeface="Kanit"/>
              </a:rPr>
              <a:t>Arrow Function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73" name="Google Shape;373;p49"/>
          <p:cNvSpPr txBox="1"/>
          <p:nvPr/>
        </p:nvSpPr>
        <p:spPr>
          <a:xfrm>
            <a:off x="1830250" y="2007300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it"/>
                <a:ea typeface="Kanit"/>
                <a:cs typeface="Kanit"/>
                <a:sym typeface="Kanit"/>
              </a:rPr>
              <a:t>Array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374" name="Google Shape;374;p49"/>
          <p:cNvCxnSpPr/>
          <p:nvPr/>
        </p:nvCxnSpPr>
        <p:spPr>
          <a:xfrm>
            <a:off x="2206300" y="1726300"/>
            <a:ext cx="10470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49"/>
          <p:cNvCxnSpPr/>
          <p:nvPr/>
        </p:nvCxnSpPr>
        <p:spPr>
          <a:xfrm>
            <a:off x="3787850" y="1726300"/>
            <a:ext cx="46383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75" y="1099375"/>
            <a:ext cx="8196049" cy="826275"/>
          </a:xfrm>
          <a:prstGeom prst="rect">
            <a:avLst/>
          </a:prstGeom>
          <a:noFill/>
          <a:ln cap="flat" cmpd="sng" w="76200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1" name="Google Shape;381;p50"/>
          <p:cNvSpPr txBox="1"/>
          <p:nvPr/>
        </p:nvSpPr>
        <p:spPr>
          <a:xfrm>
            <a:off x="5207450" y="2007300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it"/>
                <a:ea typeface="Kanit"/>
                <a:cs typeface="Kanit"/>
                <a:sym typeface="Kanit"/>
              </a:rPr>
              <a:t>Arrow Function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82" name="Google Shape;382;p50"/>
          <p:cNvSpPr txBox="1"/>
          <p:nvPr/>
        </p:nvSpPr>
        <p:spPr>
          <a:xfrm>
            <a:off x="1830250" y="2007300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it"/>
                <a:ea typeface="Kanit"/>
                <a:cs typeface="Kanit"/>
                <a:sym typeface="Kanit"/>
              </a:rPr>
              <a:t>Array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383" name="Google Shape;383;p50"/>
          <p:cNvCxnSpPr/>
          <p:nvPr/>
        </p:nvCxnSpPr>
        <p:spPr>
          <a:xfrm>
            <a:off x="2206300" y="1726300"/>
            <a:ext cx="10470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50"/>
          <p:cNvCxnSpPr/>
          <p:nvPr/>
        </p:nvCxnSpPr>
        <p:spPr>
          <a:xfrm>
            <a:off x="3787850" y="1726300"/>
            <a:ext cx="46383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</a:t>
            </a:r>
            <a:r>
              <a:rPr lang="en">
                <a:solidFill>
                  <a:srgbClr val="000000"/>
                </a:solidFill>
              </a:rPr>
              <a:t>an Array with</a:t>
            </a:r>
            <a:r>
              <a:rPr lang="en"/>
              <a:t> Arrow Function </a:t>
            </a:r>
            <a:r>
              <a:rPr lang="en">
                <a:solidFill>
                  <a:srgbClr val="000000"/>
                </a:solidFill>
              </a:rPr>
              <a:t>in Preparation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86" name="Google Shape;3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676" y="2571750"/>
            <a:ext cx="5710649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75" y="1099375"/>
            <a:ext cx="8196049" cy="826275"/>
          </a:xfrm>
          <a:prstGeom prst="rect">
            <a:avLst/>
          </a:prstGeom>
          <a:noFill/>
          <a:ln cap="flat" cmpd="sng" w="76200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51"/>
          <p:cNvSpPr txBox="1"/>
          <p:nvPr/>
        </p:nvSpPr>
        <p:spPr>
          <a:xfrm>
            <a:off x="5207450" y="2007300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it"/>
                <a:ea typeface="Kanit"/>
                <a:cs typeface="Kanit"/>
                <a:sym typeface="Kanit"/>
              </a:rPr>
              <a:t>Arrow Function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1830250" y="2007300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it"/>
                <a:ea typeface="Kanit"/>
                <a:cs typeface="Kanit"/>
                <a:sym typeface="Kanit"/>
              </a:rPr>
              <a:t>Array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394" name="Google Shape;394;p51"/>
          <p:cNvCxnSpPr/>
          <p:nvPr/>
        </p:nvCxnSpPr>
        <p:spPr>
          <a:xfrm>
            <a:off x="2206300" y="1726300"/>
            <a:ext cx="10470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51"/>
          <p:cNvCxnSpPr/>
          <p:nvPr/>
        </p:nvCxnSpPr>
        <p:spPr>
          <a:xfrm>
            <a:off x="3787850" y="1726300"/>
            <a:ext cx="46383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6" name="Google Shape;39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938" y="2559900"/>
            <a:ext cx="4100124" cy="2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875" y="2559900"/>
            <a:ext cx="401175" cy="4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</a:t>
            </a:r>
            <a:r>
              <a:rPr lang="en">
                <a:solidFill>
                  <a:srgbClr val="000000"/>
                </a:solidFill>
              </a:rPr>
              <a:t>an Array with</a:t>
            </a:r>
            <a:r>
              <a:rPr lang="en"/>
              <a:t> Arrow Function </a:t>
            </a:r>
            <a:r>
              <a:rPr lang="en">
                <a:solidFill>
                  <a:srgbClr val="000000"/>
                </a:solidFill>
              </a:rPr>
              <a:t>in Preparation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3-Tier Architecture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50" y="1220600"/>
            <a:ext cx="2164900" cy="21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362850" y="4780500"/>
            <a:ext cx="24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Kanit"/>
                <a:ea typeface="Kanit"/>
                <a:cs typeface="Kanit"/>
                <a:sym typeface="Kanit"/>
              </a:rPr>
              <a:t>Icons made by </a:t>
            </a:r>
            <a:r>
              <a:rPr lang="en" sz="800" u="sng">
                <a:solidFill>
                  <a:schemeClr val="hlink"/>
                </a:solidFill>
                <a:latin typeface="Kanit"/>
                <a:ea typeface="Kanit"/>
                <a:cs typeface="Kanit"/>
                <a:sym typeface="Kanit"/>
                <a:hlinkClick r:id="rId4"/>
              </a:rPr>
              <a:t>"Freepik"</a:t>
            </a:r>
            <a:r>
              <a:rPr lang="en" sz="800">
                <a:latin typeface="Kanit"/>
                <a:ea typeface="Kanit"/>
                <a:cs typeface="Kanit"/>
                <a:sym typeface="Kanit"/>
              </a:rPr>
              <a:t> from </a:t>
            </a:r>
            <a:r>
              <a:rPr lang="en" sz="800" u="sng">
                <a:solidFill>
                  <a:schemeClr val="hlink"/>
                </a:solidFill>
                <a:latin typeface="Kanit"/>
                <a:ea typeface="Kanit"/>
                <a:cs typeface="Kanit"/>
                <a:sym typeface="Kanit"/>
                <a:hlinkClick r:id="rId5"/>
              </a:rPr>
              <a:t>www.flaticon.com</a:t>
            </a:r>
            <a:endParaRPr sz="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809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Frontend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9550" y="1220600"/>
            <a:ext cx="2164900" cy="21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0960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Backend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4650" y="1017725"/>
            <a:ext cx="2521300" cy="2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0893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Database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232850" y="3807750"/>
            <a:ext cx="951900" cy="491400"/>
          </a:xfrm>
          <a:prstGeom prst="wedgeRectCallout">
            <a:avLst>
              <a:gd fmla="val -30213" name="adj1"/>
              <a:gd fmla="val -79681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it"/>
                <a:ea typeface="Kanit"/>
                <a:cs typeface="Kanit"/>
                <a:sym typeface="Kanit"/>
              </a:rPr>
              <a:t>Code</a:t>
            </a:r>
            <a:endParaRPr b="1" sz="1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047950" y="3760550"/>
            <a:ext cx="951900" cy="491400"/>
          </a:xfrm>
          <a:prstGeom prst="wedgeRectCallout">
            <a:avLst>
              <a:gd fmla="val -30213" name="adj1"/>
              <a:gd fmla="val -79681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it"/>
                <a:ea typeface="Kanit"/>
                <a:cs typeface="Kanit"/>
                <a:sym typeface="Kanit"/>
              </a:rPr>
              <a:t>Code</a:t>
            </a:r>
            <a:endParaRPr b="1" sz="1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8041250" y="3721050"/>
            <a:ext cx="951900" cy="491400"/>
          </a:xfrm>
          <a:prstGeom prst="wedgeRectCallout">
            <a:avLst>
              <a:gd fmla="val -30213" name="adj1"/>
              <a:gd fmla="val -79681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it"/>
                <a:ea typeface="Kanit"/>
                <a:cs typeface="Kanit"/>
                <a:sym typeface="Kanit"/>
              </a:rPr>
              <a:t>Code</a:t>
            </a:r>
            <a:endParaRPr b="1" sz="1800"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Declaration</a:t>
            </a:r>
            <a:endParaRPr/>
          </a:p>
        </p:txBody>
      </p:sp>
      <p:pic>
        <p:nvPicPr>
          <p:cNvPr id="404" name="Google Shape;4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675" y="2427288"/>
            <a:ext cx="26765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675" y="1170125"/>
            <a:ext cx="5749250" cy="9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Declaration</a:t>
            </a:r>
            <a:endParaRPr/>
          </a:p>
        </p:txBody>
      </p:sp>
      <p:pic>
        <p:nvPicPr>
          <p:cNvPr id="411" name="Google Shape;41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675" y="2427288"/>
            <a:ext cx="26765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675" y="1170125"/>
            <a:ext cx="5749250" cy="9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300" y="2484438"/>
            <a:ext cx="2486025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53"/>
          <p:cNvCxnSpPr>
            <a:stCxn id="411" idx="3"/>
            <a:endCxn id="413" idx="1"/>
          </p:cNvCxnSpPr>
          <p:nvPr/>
        </p:nvCxnSpPr>
        <p:spPr>
          <a:xfrm>
            <a:off x="3972200" y="3222625"/>
            <a:ext cx="8130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Declaration</a:t>
            </a:r>
            <a:endParaRPr/>
          </a:p>
        </p:txBody>
      </p:sp>
      <p:pic>
        <p:nvPicPr>
          <p:cNvPr id="420" name="Google Shape;4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675" y="1139663"/>
            <a:ext cx="26765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300" y="1196813"/>
            <a:ext cx="2486025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54"/>
          <p:cNvCxnSpPr>
            <a:stCxn id="420" idx="3"/>
            <a:endCxn id="421" idx="1"/>
          </p:cNvCxnSpPr>
          <p:nvPr/>
        </p:nvCxnSpPr>
        <p:spPr>
          <a:xfrm>
            <a:off x="3972200" y="1935000"/>
            <a:ext cx="8130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3" name="Google Shape;4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325" y="2958425"/>
            <a:ext cx="3714750" cy="1638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3120000" dist="133350">
              <a:srgbClr val="000000">
                <a:alpha val="72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0" y="316702"/>
            <a:ext cx="6792854" cy="45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825" y="932175"/>
            <a:ext cx="6398352" cy="327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3-Tier Architecture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50" y="1220600"/>
            <a:ext cx="2164900" cy="21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362850" y="4780500"/>
            <a:ext cx="24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Kanit"/>
                <a:ea typeface="Kanit"/>
                <a:cs typeface="Kanit"/>
                <a:sym typeface="Kanit"/>
              </a:rPr>
              <a:t>Icons made by </a:t>
            </a:r>
            <a:r>
              <a:rPr lang="en" sz="800" u="sng">
                <a:solidFill>
                  <a:schemeClr val="hlink"/>
                </a:solidFill>
                <a:latin typeface="Kanit"/>
                <a:ea typeface="Kanit"/>
                <a:cs typeface="Kanit"/>
                <a:sym typeface="Kanit"/>
                <a:hlinkClick r:id="rId4"/>
              </a:rPr>
              <a:t>"Freepik"</a:t>
            </a:r>
            <a:r>
              <a:rPr lang="en" sz="800">
                <a:latin typeface="Kanit"/>
                <a:ea typeface="Kanit"/>
                <a:cs typeface="Kanit"/>
                <a:sym typeface="Kanit"/>
              </a:rPr>
              <a:t> from </a:t>
            </a:r>
            <a:r>
              <a:rPr lang="en" sz="800" u="sng">
                <a:solidFill>
                  <a:schemeClr val="hlink"/>
                </a:solidFill>
                <a:latin typeface="Kanit"/>
                <a:ea typeface="Kanit"/>
                <a:cs typeface="Kanit"/>
                <a:sym typeface="Kanit"/>
                <a:hlinkClick r:id="rId5"/>
              </a:rPr>
              <a:t>www.flaticon.com</a:t>
            </a:r>
            <a:endParaRPr sz="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2809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Frontend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9550" y="1220600"/>
            <a:ext cx="2164900" cy="21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0960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Backend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4650" y="1017725"/>
            <a:ext cx="2521300" cy="2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70893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Database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232850" y="3807750"/>
            <a:ext cx="951900" cy="491400"/>
          </a:xfrm>
          <a:prstGeom prst="wedgeRectCallout">
            <a:avLst>
              <a:gd fmla="val -30213" name="adj1"/>
              <a:gd fmla="val -79681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it"/>
                <a:ea typeface="Kanit"/>
                <a:cs typeface="Kanit"/>
                <a:sym typeface="Kanit"/>
              </a:rPr>
              <a:t>Code</a:t>
            </a:r>
            <a:endParaRPr b="1" sz="1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047950" y="3760550"/>
            <a:ext cx="951900" cy="491400"/>
          </a:xfrm>
          <a:prstGeom prst="wedgeRectCallout">
            <a:avLst>
              <a:gd fmla="val -30213" name="adj1"/>
              <a:gd fmla="val -79681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it"/>
                <a:ea typeface="Kanit"/>
                <a:cs typeface="Kanit"/>
                <a:sym typeface="Kanit"/>
              </a:rPr>
              <a:t>Code</a:t>
            </a:r>
            <a:endParaRPr b="1" sz="1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8041250" y="3721050"/>
            <a:ext cx="951900" cy="491400"/>
          </a:xfrm>
          <a:prstGeom prst="wedgeRectCallout">
            <a:avLst>
              <a:gd fmla="val -30213" name="adj1"/>
              <a:gd fmla="val -79681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it"/>
                <a:ea typeface="Kanit"/>
                <a:cs typeface="Kanit"/>
                <a:sym typeface="Kanit"/>
              </a:rPr>
              <a:t>Code</a:t>
            </a:r>
            <a:endParaRPr b="1" sz="1800"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3-Tier Architecture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50" y="1220600"/>
            <a:ext cx="2164900" cy="21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362850" y="4780500"/>
            <a:ext cx="24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Kanit"/>
                <a:ea typeface="Kanit"/>
                <a:cs typeface="Kanit"/>
                <a:sym typeface="Kanit"/>
              </a:rPr>
              <a:t>Icons made by </a:t>
            </a:r>
            <a:r>
              <a:rPr lang="en" sz="800" u="sng">
                <a:solidFill>
                  <a:schemeClr val="hlink"/>
                </a:solidFill>
                <a:latin typeface="Kanit"/>
                <a:ea typeface="Kanit"/>
                <a:cs typeface="Kanit"/>
                <a:sym typeface="Kanit"/>
                <a:hlinkClick r:id="rId4"/>
              </a:rPr>
              <a:t>"Freepik"</a:t>
            </a:r>
            <a:r>
              <a:rPr lang="en" sz="800">
                <a:latin typeface="Kanit"/>
                <a:ea typeface="Kanit"/>
                <a:cs typeface="Kanit"/>
                <a:sym typeface="Kanit"/>
              </a:rPr>
              <a:t> from </a:t>
            </a:r>
            <a:r>
              <a:rPr lang="en" sz="800" u="sng">
                <a:solidFill>
                  <a:schemeClr val="hlink"/>
                </a:solidFill>
                <a:latin typeface="Kanit"/>
                <a:ea typeface="Kanit"/>
                <a:cs typeface="Kanit"/>
                <a:sym typeface="Kanit"/>
                <a:hlinkClick r:id="rId5"/>
              </a:rPr>
              <a:t>www.flaticon.com</a:t>
            </a:r>
            <a:endParaRPr sz="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2809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Frontend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3489550" y="1220600"/>
            <a:ext cx="2164900" cy="21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0960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Backend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7">
            <a:alphaModFix amt="18000"/>
          </a:blip>
          <a:stretch>
            <a:fillRect/>
          </a:stretch>
        </p:blipFill>
        <p:spPr>
          <a:xfrm>
            <a:off x="6304650" y="1017725"/>
            <a:ext cx="2521300" cy="2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089350" y="3539025"/>
            <a:ext cx="9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  <a:ea typeface="Kanit"/>
                <a:cs typeface="Kanit"/>
                <a:sym typeface="Kanit"/>
              </a:rPr>
              <a:t>Database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2232850" y="3807750"/>
            <a:ext cx="951900" cy="491400"/>
          </a:xfrm>
          <a:prstGeom prst="wedgeRectCallout">
            <a:avLst>
              <a:gd fmla="val -30213" name="adj1"/>
              <a:gd fmla="val -79681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it"/>
                <a:ea typeface="Kanit"/>
                <a:cs typeface="Kanit"/>
                <a:sym typeface="Kanit"/>
              </a:rPr>
              <a:t>Code</a:t>
            </a:r>
            <a:endParaRPr b="1" sz="1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5047950" y="3760550"/>
            <a:ext cx="951900" cy="491400"/>
          </a:xfrm>
          <a:prstGeom prst="wedgeRectCallout">
            <a:avLst>
              <a:gd fmla="val -30213" name="adj1"/>
              <a:gd fmla="val -79681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it"/>
                <a:ea typeface="Kanit"/>
                <a:cs typeface="Kanit"/>
                <a:sym typeface="Kanit"/>
              </a:rPr>
              <a:t>Code</a:t>
            </a:r>
            <a:endParaRPr b="1" sz="1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8041250" y="3721050"/>
            <a:ext cx="951900" cy="491400"/>
          </a:xfrm>
          <a:prstGeom prst="wedgeRectCallout">
            <a:avLst>
              <a:gd fmla="val -30213" name="adj1"/>
              <a:gd fmla="val -79681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it"/>
                <a:ea typeface="Kanit"/>
                <a:cs typeface="Kanit"/>
                <a:sym typeface="Kanit"/>
              </a:rPr>
              <a:t>Code</a:t>
            </a:r>
            <a:endParaRPr b="1" sz="18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8">
            <a:alphaModFix/>
          </a:blip>
          <a:srcRect b="22616" l="12612" r="11497" t="19318"/>
          <a:stretch/>
        </p:blipFill>
        <p:spPr>
          <a:xfrm>
            <a:off x="4659850" y="1220600"/>
            <a:ext cx="1497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8">
            <a:alphaModFix/>
          </a:blip>
          <a:srcRect b="22616" l="12612" r="11497" t="19318"/>
          <a:stretch/>
        </p:blipFill>
        <p:spPr>
          <a:xfrm>
            <a:off x="7647000" y="1220600"/>
            <a:ext cx="1497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31" name="Google Shape;131;p20"/>
          <p:cNvGrpSpPr/>
          <p:nvPr/>
        </p:nvGrpSpPr>
        <p:grpSpPr>
          <a:xfrm>
            <a:off x="4859475" y="3714313"/>
            <a:ext cx="1404925" cy="737375"/>
            <a:chOff x="4859475" y="3714313"/>
            <a:chExt cx="1404925" cy="737375"/>
          </a:xfrm>
        </p:grpSpPr>
        <p:cxnSp>
          <p:nvCxnSpPr>
            <p:cNvPr id="132" name="Google Shape;132;p20"/>
            <p:cNvCxnSpPr/>
            <p:nvPr/>
          </p:nvCxnSpPr>
          <p:spPr>
            <a:xfrm flipH="1" rot="10800000">
              <a:off x="4859475" y="3714313"/>
              <a:ext cx="1170600" cy="6759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0"/>
            <p:cNvCxnSpPr/>
            <p:nvPr/>
          </p:nvCxnSpPr>
          <p:spPr>
            <a:xfrm>
              <a:off x="4913200" y="3737688"/>
              <a:ext cx="1351200" cy="7140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" name="Google Shape;134;p20"/>
          <p:cNvGrpSpPr/>
          <p:nvPr/>
        </p:nvGrpSpPr>
        <p:grpSpPr>
          <a:xfrm>
            <a:off x="7739075" y="3684750"/>
            <a:ext cx="1404925" cy="737375"/>
            <a:chOff x="4859475" y="3714313"/>
            <a:chExt cx="1404925" cy="737375"/>
          </a:xfrm>
        </p:grpSpPr>
        <p:cxnSp>
          <p:nvCxnSpPr>
            <p:cNvPr id="135" name="Google Shape;135;p20"/>
            <p:cNvCxnSpPr/>
            <p:nvPr/>
          </p:nvCxnSpPr>
          <p:spPr>
            <a:xfrm flipH="1" rot="10800000">
              <a:off x="4859475" y="3714313"/>
              <a:ext cx="1170600" cy="6759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0"/>
            <p:cNvCxnSpPr/>
            <p:nvPr/>
          </p:nvCxnSpPr>
          <p:spPr>
            <a:xfrm>
              <a:off x="4913200" y="3737688"/>
              <a:ext cx="1351200" cy="7140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Brief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Orang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