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96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FE23E-F848-4056-AF77-B600F905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C5DF81-D11E-439F-BB89-173B6D1D2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D6F50-9234-40FB-A161-84508122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FD5C3-F9E1-4F82-A9CC-97760B83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65152-4F76-47AC-8A52-B9F7960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70C5-A731-432B-85E9-8E341C8F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06B14-FF13-4626-8D92-7674A3D7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1A400-2FBB-4D7D-8A14-341EB5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9A14F-5749-4AF1-B5ED-24A9FBD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D6980-F948-4DBE-8E00-599B0403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DDFBBF-3866-4163-B639-5A03621BC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E7B56-9619-4636-A59B-9B97F62E9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D51A2-AF30-401D-B833-90279B3D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2CCAF-562F-4E64-B1FD-161EA4D7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D6F1C-755A-472C-8E18-381B360A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6D6E-B6F6-4FCC-B635-42AA7DEB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806A-1AD1-4FB1-9421-5B1CA59C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13FD2-52DC-48D6-A7D5-78322A6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52227-8D53-4AB4-9914-24CED27C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1581F-AF4E-45CE-AB66-3BBE384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5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3FF0-5395-414A-B2E4-EC802E6F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8AD46-CCBF-4FC2-BABE-D64DE0E3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488EC-EEBA-4FB7-A363-F80F055F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DCE3A-A8AE-4226-916B-87D47B06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5B4A4-78FE-42C4-8BA0-88E1CEA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595E-1376-405A-8D5F-1C10C004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14D87-79BB-4756-839A-20575BC49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17216-B964-4C4A-93C9-990A92E7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E31BA-2BEB-4413-BC41-D2D53234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B6035-AEA8-48E1-965F-A74F3EA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E933D-DB45-405E-94AA-8FD3FAC0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397EE-493C-4A2B-B536-92B0D46B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8177A-5F71-4C95-AB46-C3E1EAEDD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D4BCA-36A3-4B39-A435-23A83636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343C0-4478-4A87-89D4-999220EE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EE4F5-C466-452C-A517-1C0B8EA46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7D854-4A4A-42C0-B3D4-E60951F0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38F18F-953D-4E5A-9922-CBED0862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6B0A4-44F9-49E0-BF2E-0150794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E8C54-AB41-4940-9001-2AE497DF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283A52-72B9-4507-8F99-FCE5D52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095F0-DC27-470F-ACAA-7BA1562E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4B7C4-AE96-468B-BAB1-C37942B4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98D8B6-A6CB-4595-A93B-E8A156D4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F788D-782D-43C7-B270-C90404B5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4FB1D-1558-4ADC-BE1C-68CD7F2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8BDD6-7B53-4BDD-9EFA-3C3B5FDF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5442A-6885-40B8-9DC5-92BB419D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E4609-2AC6-46B3-A0AD-C237C530C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03994-F91F-4B69-93E1-3EBDC1CF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51AA8-414C-47E8-AB1C-1665A3D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49328-1810-4061-AB45-24EC100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9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3732-C048-4AD2-A30A-33D4088E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C5494-7AA0-4186-88FE-24CE630C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16730-3768-4221-B67A-848D6176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714B5-F97B-4D8C-BCDC-6D337F4E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167BD-3A1F-4DD3-8BF4-B171B104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7F453-3ADB-414C-AC93-DC81B9B2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C4EC6-485F-4390-B745-B96ECEF0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4D6CB-D32F-46B0-B789-0C93E0B0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A81F4-330D-435B-A3BA-9C8A030E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1CA1-8816-4216-BC91-3455EBA0F331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E20C2-A5C0-47F6-84C6-00BF789B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9D178-2C0D-4FB6-8A46-4B0BAEFD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7072-8A3F-4908-AC42-4EE51FB81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FFEA21-C247-4C8C-91C3-46E7C15A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66" y="-78450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San</dc:creator>
  <cp:lastModifiedBy>Zhang San</cp:lastModifiedBy>
  <cp:revision>1</cp:revision>
  <dcterms:created xsi:type="dcterms:W3CDTF">2023-01-29T05:34:33Z</dcterms:created>
  <dcterms:modified xsi:type="dcterms:W3CDTF">2023-01-29T05:38:45Z</dcterms:modified>
</cp:coreProperties>
</file>