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EEBD-A3AA-4F55-AA07-034558B34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3041ECC5-95B9-E715-6B56-93C2C8A77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05A20C17-2556-ACC6-6485-E8CB33ACEB5C}"/>
              </a:ext>
            </a:extLst>
          </p:cNvPr>
          <p:cNvSpPr>
            <a:spLocks noGrp="1"/>
          </p:cNvSpPr>
          <p:nvPr>
            <p:ph type="dt" sz="half" idx="10"/>
          </p:nvPr>
        </p:nvSpPr>
        <p:spPr/>
        <p:txBody>
          <a:bodyPr/>
          <a:lstStyle/>
          <a:p>
            <a:fld id="{B28CEF78-5DAD-466D-B576-CC4C3E3D3EDB}" type="datetimeFigureOut">
              <a:rPr lang="en-KE" smtClean="0"/>
              <a:t>09/03/2024</a:t>
            </a:fld>
            <a:endParaRPr lang="en-KE"/>
          </a:p>
        </p:txBody>
      </p:sp>
      <p:sp>
        <p:nvSpPr>
          <p:cNvPr id="5" name="Footer Placeholder 4">
            <a:extLst>
              <a:ext uri="{FF2B5EF4-FFF2-40B4-BE49-F238E27FC236}">
                <a16:creationId xmlns:a16="http://schemas.microsoft.com/office/drawing/2014/main" id="{0113F9EC-12BE-80E0-DC27-959147F7CF6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56E9183-4E85-72E8-72B0-FD8427896BA0}"/>
              </a:ext>
            </a:extLst>
          </p:cNvPr>
          <p:cNvSpPr>
            <a:spLocks noGrp="1"/>
          </p:cNvSpPr>
          <p:nvPr>
            <p:ph type="sldNum" sz="quarter" idx="12"/>
          </p:nvPr>
        </p:nvSpPr>
        <p:spPr/>
        <p:txBody>
          <a:bodyPr/>
          <a:lstStyle/>
          <a:p>
            <a:fld id="{284CAC82-B196-4B48-9A77-90EC68D79D84}" type="slidenum">
              <a:rPr lang="en-KE" smtClean="0"/>
              <a:t>‹#›</a:t>
            </a:fld>
            <a:endParaRPr lang="en-KE"/>
          </a:p>
        </p:txBody>
      </p:sp>
    </p:spTree>
    <p:extLst>
      <p:ext uri="{BB962C8B-B14F-4D97-AF65-F5344CB8AC3E}">
        <p14:creationId xmlns:p14="http://schemas.microsoft.com/office/powerpoint/2010/main" val="735666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DF6-9A39-29FE-26CE-1EE2F0BE3BDE}"/>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1BDE9913-1FB7-BF02-9437-005F2B827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FA24AAC-AACB-9988-3682-8E1E2E887ED2}"/>
              </a:ext>
            </a:extLst>
          </p:cNvPr>
          <p:cNvSpPr>
            <a:spLocks noGrp="1"/>
          </p:cNvSpPr>
          <p:nvPr>
            <p:ph type="dt" sz="half" idx="10"/>
          </p:nvPr>
        </p:nvSpPr>
        <p:spPr/>
        <p:txBody>
          <a:bodyPr/>
          <a:lstStyle/>
          <a:p>
            <a:fld id="{B28CEF78-5DAD-466D-B576-CC4C3E3D3EDB}" type="datetimeFigureOut">
              <a:rPr lang="en-KE" smtClean="0"/>
              <a:t>09/03/2024</a:t>
            </a:fld>
            <a:endParaRPr lang="en-KE"/>
          </a:p>
        </p:txBody>
      </p:sp>
      <p:sp>
        <p:nvSpPr>
          <p:cNvPr id="5" name="Footer Placeholder 4">
            <a:extLst>
              <a:ext uri="{FF2B5EF4-FFF2-40B4-BE49-F238E27FC236}">
                <a16:creationId xmlns:a16="http://schemas.microsoft.com/office/drawing/2014/main" id="{EE2FB1FC-F0E7-6F84-9A14-982DA0A9FA7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F8D1FC8-39B3-89EE-4EE3-770819FEA4DB}"/>
              </a:ext>
            </a:extLst>
          </p:cNvPr>
          <p:cNvSpPr>
            <a:spLocks noGrp="1"/>
          </p:cNvSpPr>
          <p:nvPr>
            <p:ph type="sldNum" sz="quarter" idx="12"/>
          </p:nvPr>
        </p:nvSpPr>
        <p:spPr/>
        <p:txBody>
          <a:bodyPr/>
          <a:lstStyle/>
          <a:p>
            <a:fld id="{284CAC82-B196-4B48-9A77-90EC68D79D84}" type="slidenum">
              <a:rPr lang="en-KE" smtClean="0"/>
              <a:t>‹#›</a:t>
            </a:fld>
            <a:endParaRPr lang="en-KE"/>
          </a:p>
        </p:txBody>
      </p:sp>
    </p:spTree>
    <p:extLst>
      <p:ext uri="{BB962C8B-B14F-4D97-AF65-F5344CB8AC3E}">
        <p14:creationId xmlns:p14="http://schemas.microsoft.com/office/powerpoint/2010/main" val="67770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3329B-CD22-8365-A127-2AEB5C5D97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B7D83F95-D0F1-F042-3935-3E0F0FD89D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F5E36DE-9311-0D53-5C4F-DE46F83B740F}"/>
              </a:ext>
            </a:extLst>
          </p:cNvPr>
          <p:cNvSpPr>
            <a:spLocks noGrp="1"/>
          </p:cNvSpPr>
          <p:nvPr>
            <p:ph type="dt" sz="half" idx="10"/>
          </p:nvPr>
        </p:nvSpPr>
        <p:spPr/>
        <p:txBody>
          <a:bodyPr/>
          <a:lstStyle/>
          <a:p>
            <a:fld id="{B28CEF78-5DAD-466D-B576-CC4C3E3D3EDB}" type="datetimeFigureOut">
              <a:rPr lang="en-KE" smtClean="0"/>
              <a:t>09/03/2024</a:t>
            </a:fld>
            <a:endParaRPr lang="en-KE"/>
          </a:p>
        </p:txBody>
      </p:sp>
      <p:sp>
        <p:nvSpPr>
          <p:cNvPr id="5" name="Footer Placeholder 4">
            <a:extLst>
              <a:ext uri="{FF2B5EF4-FFF2-40B4-BE49-F238E27FC236}">
                <a16:creationId xmlns:a16="http://schemas.microsoft.com/office/drawing/2014/main" id="{9C5B1407-2468-EE89-3477-146FACAFB10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0B0254F-CAE5-8A3B-64E1-D20B2C463541}"/>
              </a:ext>
            </a:extLst>
          </p:cNvPr>
          <p:cNvSpPr>
            <a:spLocks noGrp="1"/>
          </p:cNvSpPr>
          <p:nvPr>
            <p:ph type="sldNum" sz="quarter" idx="12"/>
          </p:nvPr>
        </p:nvSpPr>
        <p:spPr/>
        <p:txBody>
          <a:bodyPr/>
          <a:lstStyle/>
          <a:p>
            <a:fld id="{284CAC82-B196-4B48-9A77-90EC68D79D84}" type="slidenum">
              <a:rPr lang="en-KE" smtClean="0"/>
              <a:t>‹#›</a:t>
            </a:fld>
            <a:endParaRPr lang="en-KE"/>
          </a:p>
        </p:txBody>
      </p:sp>
    </p:spTree>
    <p:extLst>
      <p:ext uri="{BB962C8B-B14F-4D97-AF65-F5344CB8AC3E}">
        <p14:creationId xmlns:p14="http://schemas.microsoft.com/office/powerpoint/2010/main" val="143925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D9E9-A3CB-6E16-EA58-5A0ED15C37FE}"/>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A81ADA6D-6F19-29A5-660A-1EDF81920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7215DFF-A209-3FC2-8162-23E3304941AA}"/>
              </a:ext>
            </a:extLst>
          </p:cNvPr>
          <p:cNvSpPr>
            <a:spLocks noGrp="1"/>
          </p:cNvSpPr>
          <p:nvPr>
            <p:ph type="dt" sz="half" idx="10"/>
          </p:nvPr>
        </p:nvSpPr>
        <p:spPr/>
        <p:txBody>
          <a:bodyPr/>
          <a:lstStyle/>
          <a:p>
            <a:fld id="{B28CEF78-5DAD-466D-B576-CC4C3E3D3EDB}" type="datetimeFigureOut">
              <a:rPr lang="en-KE" smtClean="0"/>
              <a:t>09/03/2024</a:t>
            </a:fld>
            <a:endParaRPr lang="en-KE"/>
          </a:p>
        </p:txBody>
      </p:sp>
      <p:sp>
        <p:nvSpPr>
          <p:cNvPr id="5" name="Footer Placeholder 4">
            <a:extLst>
              <a:ext uri="{FF2B5EF4-FFF2-40B4-BE49-F238E27FC236}">
                <a16:creationId xmlns:a16="http://schemas.microsoft.com/office/drawing/2014/main" id="{AE676707-41F9-78B9-0C74-E18D156A51C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2506EFA-26EA-461D-8522-73E6442B5CB0}"/>
              </a:ext>
            </a:extLst>
          </p:cNvPr>
          <p:cNvSpPr>
            <a:spLocks noGrp="1"/>
          </p:cNvSpPr>
          <p:nvPr>
            <p:ph type="sldNum" sz="quarter" idx="12"/>
          </p:nvPr>
        </p:nvSpPr>
        <p:spPr/>
        <p:txBody>
          <a:bodyPr/>
          <a:lstStyle/>
          <a:p>
            <a:fld id="{284CAC82-B196-4B48-9A77-90EC68D79D84}" type="slidenum">
              <a:rPr lang="en-KE" smtClean="0"/>
              <a:t>‹#›</a:t>
            </a:fld>
            <a:endParaRPr lang="en-KE"/>
          </a:p>
        </p:txBody>
      </p:sp>
    </p:spTree>
    <p:extLst>
      <p:ext uri="{BB962C8B-B14F-4D97-AF65-F5344CB8AC3E}">
        <p14:creationId xmlns:p14="http://schemas.microsoft.com/office/powerpoint/2010/main" val="280308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8E82-DF25-7F6F-A142-FAF3096267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93C89639-8A36-01CE-B07B-FE40EE0E66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B8F1E-E606-43D8-4B92-837F5EC1A654}"/>
              </a:ext>
            </a:extLst>
          </p:cNvPr>
          <p:cNvSpPr>
            <a:spLocks noGrp="1"/>
          </p:cNvSpPr>
          <p:nvPr>
            <p:ph type="dt" sz="half" idx="10"/>
          </p:nvPr>
        </p:nvSpPr>
        <p:spPr/>
        <p:txBody>
          <a:bodyPr/>
          <a:lstStyle/>
          <a:p>
            <a:fld id="{B28CEF78-5DAD-466D-B576-CC4C3E3D3EDB}" type="datetimeFigureOut">
              <a:rPr lang="en-KE" smtClean="0"/>
              <a:t>09/03/2024</a:t>
            </a:fld>
            <a:endParaRPr lang="en-KE"/>
          </a:p>
        </p:txBody>
      </p:sp>
      <p:sp>
        <p:nvSpPr>
          <p:cNvPr id="5" name="Footer Placeholder 4">
            <a:extLst>
              <a:ext uri="{FF2B5EF4-FFF2-40B4-BE49-F238E27FC236}">
                <a16:creationId xmlns:a16="http://schemas.microsoft.com/office/drawing/2014/main" id="{87073A0B-1CAB-6402-590E-E18B1F39C1B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30B7094-0BA3-2D4E-80E3-1F309FD222FA}"/>
              </a:ext>
            </a:extLst>
          </p:cNvPr>
          <p:cNvSpPr>
            <a:spLocks noGrp="1"/>
          </p:cNvSpPr>
          <p:nvPr>
            <p:ph type="sldNum" sz="quarter" idx="12"/>
          </p:nvPr>
        </p:nvSpPr>
        <p:spPr/>
        <p:txBody>
          <a:bodyPr/>
          <a:lstStyle/>
          <a:p>
            <a:fld id="{284CAC82-B196-4B48-9A77-90EC68D79D84}" type="slidenum">
              <a:rPr lang="en-KE" smtClean="0"/>
              <a:t>‹#›</a:t>
            </a:fld>
            <a:endParaRPr lang="en-KE"/>
          </a:p>
        </p:txBody>
      </p:sp>
    </p:spTree>
    <p:extLst>
      <p:ext uri="{BB962C8B-B14F-4D97-AF65-F5344CB8AC3E}">
        <p14:creationId xmlns:p14="http://schemas.microsoft.com/office/powerpoint/2010/main" val="319998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1219-5957-4C26-2EF9-752FB25B3A1B}"/>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4EB25FB-C269-6DE0-B89B-5C5D2BAC2D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42FFD249-876C-32DE-860C-F2FBDB4B2A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15B708B6-1019-5BC6-7105-36AF9BF722FA}"/>
              </a:ext>
            </a:extLst>
          </p:cNvPr>
          <p:cNvSpPr>
            <a:spLocks noGrp="1"/>
          </p:cNvSpPr>
          <p:nvPr>
            <p:ph type="dt" sz="half" idx="10"/>
          </p:nvPr>
        </p:nvSpPr>
        <p:spPr/>
        <p:txBody>
          <a:bodyPr/>
          <a:lstStyle/>
          <a:p>
            <a:fld id="{B28CEF78-5DAD-466D-B576-CC4C3E3D3EDB}" type="datetimeFigureOut">
              <a:rPr lang="en-KE" smtClean="0"/>
              <a:t>09/03/2024</a:t>
            </a:fld>
            <a:endParaRPr lang="en-KE"/>
          </a:p>
        </p:txBody>
      </p:sp>
      <p:sp>
        <p:nvSpPr>
          <p:cNvPr id="6" name="Footer Placeholder 5">
            <a:extLst>
              <a:ext uri="{FF2B5EF4-FFF2-40B4-BE49-F238E27FC236}">
                <a16:creationId xmlns:a16="http://schemas.microsoft.com/office/drawing/2014/main" id="{1C54BECB-7382-971C-38B0-77944BB8948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F199E62-C180-A080-FE44-93E97D01686A}"/>
              </a:ext>
            </a:extLst>
          </p:cNvPr>
          <p:cNvSpPr>
            <a:spLocks noGrp="1"/>
          </p:cNvSpPr>
          <p:nvPr>
            <p:ph type="sldNum" sz="quarter" idx="12"/>
          </p:nvPr>
        </p:nvSpPr>
        <p:spPr/>
        <p:txBody>
          <a:bodyPr/>
          <a:lstStyle/>
          <a:p>
            <a:fld id="{284CAC82-B196-4B48-9A77-90EC68D79D84}" type="slidenum">
              <a:rPr lang="en-KE" smtClean="0"/>
              <a:t>‹#›</a:t>
            </a:fld>
            <a:endParaRPr lang="en-KE"/>
          </a:p>
        </p:txBody>
      </p:sp>
    </p:spTree>
    <p:extLst>
      <p:ext uri="{BB962C8B-B14F-4D97-AF65-F5344CB8AC3E}">
        <p14:creationId xmlns:p14="http://schemas.microsoft.com/office/powerpoint/2010/main" val="284364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8930-7C91-49F9-5971-E30D35C89929}"/>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6127D9C-9A38-1099-B62C-CAAC09ED9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459CC-34A5-7DEC-37B1-C2FC8FDA03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E402CEE9-C6A1-4F69-01D3-CDF577D87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B4B9F4-6720-9F10-CFCB-56442BDA2C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7530F532-9709-A391-C318-CC5D8C18F21B}"/>
              </a:ext>
            </a:extLst>
          </p:cNvPr>
          <p:cNvSpPr>
            <a:spLocks noGrp="1"/>
          </p:cNvSpPr>
          <p:nvPr>
            <p:ph type="dt" sz="half" idx="10"/>
          </p:nvPr>
        </p:nvSpPr>
        <p:spPr/>
        <p:txBody>
          <a:bodyPr/>
          <a:lstStyle/>
          <a:p>
            <a:fld id="{B28CEF78-5DAD-466D-B576-CC4C3E3D3EDB}" type="datetimeFigureOut">
              <a:rPr lang="en-KE" smtClean="0"/>
              <a:t>09/03/2024</a:t>
            </a:fld>
            <a:endParaRPr lang="en-KE"/>
          </a:p>
        </p:txBody>
      </p:sp>
      <p:sp>
        <p:nvSpPr>
          <p:cNvPr id="8" name="Footer Placeholder 7">
            <a:extLst>
              <a:ext uri="{FF2B5EF4-FFF2-40B4-BE49-F238E27FC236}">
                <a16:creationId xmlns:a16="http://schemas.microsoft.com/office/drawing/2014/main" id="{E890C009-B583-D1D4-FC2F-D2B656461E7A}"/>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8F318343-0729-FEA9-C672-2C4F64AA770D}"/>
              </a:ext>
            </a:extLst>
          </p:cNvPr>
          <p:cNvSpPr>
            <a:spLocks noGrp="1"/>
          </p:cNvSpPr>
          <p:nvPr>
            <p:ph type="sldNum" sz="quarter" idx="12"/>
          </p:nvPr>
        </p:nvSpPr>
        <p:spPr/>
        <p:txBody>
          <a:bodyPr/>
          <a:lstStyle/>
          <a:p>
            <a:fld id="{284CAC82-B196-4B48-9A77-90EC68D79D84}" type="slidenum">
              <a:rPr lang="en-KE" smtClean="0"/>
              <a:t>‹#›</a:t>
            </a:fld>
            <a:endParaRPr lang="en-KE"/>
          </a:p>
        </p:txBody>
      </p:sp>
    </p:spTree>
    <p:extLst>
      <p:ext uri="{BB962C8B-B14F-4D97-AF65-F5344CB8AC3E}">
        <p14:creationId xmlns:p14="http://schemas.microsoft.com/office/powerpoint/2010/main" val="82054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5EF4-4DF1-0A40-3AC1-62A69975E539}"/>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03BE76D9-4F32-6AE2-C5A7-E72224478854}"/>
              </a:ext>
            </a:extLst>
          </p:cNvPr>
          <p:cNvSpPr>
            <a:spLocks noGrp="1"/>
          </p:cNvSpPr>
          <p:nvPr>
            <p:ph type="dt" sz="half" idx="10"/>
          </p:nvPr>
        </p:nvSpPr>
        <p:spPr/>
        <p:txBody>
          <a:bodyPr/>
          <a:lstStyle/>
          <a:p>
            <a:fld id="{B28CEF78-5DAD-466D-B576-CC4C3E3D3EDB}" type="datetimeFigureOut">
              <a:rPr lang="en-KE" smtClean="0"/>
              <a:t>09/03/2024</a:t>
            </a:fld>
            <a:endParaRPr lang="en-KE"/>
          </a:p>
        </p:txBody>
      </p:sp>
      <p:sp>
        <p:nvSpPr>
          <p:cNvPr id="4" name="Footer Placeholder 3">
            <a:extLst>
              <a:ext uri="{FF2B5EF4-FFF2-40B4-BE49-F238E27FC236}">
                <a16:creationId xmlns:a16="http://schemas.microsoft.com/office/drawing/2014/main" id="{71B52787-5DF4-78F6-891D-08DC06A7699E}"/>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C41419FB-A5AC-1FA6-C2DC-25451E0E084B}"/>
              </a:ext>
            </a:extLst>
          </p:cNvPr>
          <p:cNvSpPr>
            <a:spLocks noGrp="1"/>
          </p:cNvSpPr>
          <p:nvPr>
            <p:ph type="sldNum" sz="quarter" idx="12"/>
          </p:nvPr>
        </p:nvSpPr>
        <p:spPr/>
        <p:txBody>
          <a:bodyPr/>
          <a:lstStyle/>
          <a:p>
            <a:fld id="{284CAC82-B196-4B48-9A77-90EC68D79D84}" type="slidenum">
              <a:rPr lang="en-KE" smtClean="0"/>
              <a:t>‹#›</a:t>
            </a:fld>
            <a:endParaRPr lang="en-KE"/>
          </a:p>
        </p:txBody>
      </p:sp>
    </p:spTree>
    <p:extLst>
      <p:ext uri="{BB962C8B-B14F-4D97-AF65-F5344CB8AC3E}">
        <p14:creationId xmlns:p14="http://schemas.microsoft.com/office/powerpoint/2010/main" val="392650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A828F5-4989-33DE-BC19-6DA817FA98A4}"/>
              </a:ext>
            </a:extLst>
          </p:cNvPr>
          <p:cNvSpPr>
            <a:spLocks noGrp="1"/>
          </p:cNvSpPr>
          <p:nvPr>
            <p:ph type="dt" sz="half" idx="10"/>
          </p:nvPr>
        </p:nvSpPr>
        <p:spPr/>
        <p:txBody>
          <a:bodyPr/>
          <a:lstStyle/>
          <a:p>
            <a:fld id="{B28CEF78-5DAD-466D-B576-CC4C3E3D3EDB}" type="datetimeFigureOut">
              <a:rPr lang="en-KE" smtClean="0"/>
              <a:t>09/03/2024</a:t>
            </a:fld>
            <a:endParaRPr lang="en-KE"/>
          </a:p>
        </p:txBody>
      </p:sp>
      <p:sp>
        <p:nvSpPr>
          <p:cNvPr id="3" name="Footer Placeholder 2">
            <a:extLst>
              <a:ext uri="{FF2B5EF4-FFF2-40B4-BE49-F238E27FC236}">
                <a16:creationId xmlns:a16="http://schemas.microsoft.com/office/drawing/2014/main" id="{59973EEB-48F7-9874-9B20-A42542B48E29}"/>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538CBC4E-FBD8-7AD8-6A19-F62C8566DD6C}"/>
              </a:ext>
            </a:extLst>
          </p:cNvPr>
          <p:cNvSpPr>
            <a:spLocks noGrp="1"/>
          </p:cNvSpPr>
          <p:nvPr>
            <p:ph type="sldNum" sz="quarter" idx="12"/>
          </p:nvPr>
        </p:nvSpPr>
        <p:spPr/>
        <p:txBody>
          <a:bodyPr/>
          <a:lstStyle/>
          <a:p>
            <a:fld id="{284CAC82-B196-4B48-9A77-90EC68D79D84}" type="slidenum">
              <a:rPr lang="en-KE" smtClean="0"/>
              <a:t>‹#›</a:t>
            </a:fld>
            <a:endParaRPr lang="en-KE"/>
          </a:p>
        </p:txBody>
      </p:sp>
    </p:spTree>
    <p:extLst>
      <p:ext uri="{BB962C8B-B14F-4D97-AF65-F5344CB8AC3E}">
        <p14:creationId xmlns:p14="http://schemas.microsoft.com/office/powerpoint/2010/main" val="177284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C37A-287A-3861-C8EE-283503B74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93965B24-E047-D110-CE16-A8AB00154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9FA12651-FC0F-163F-F007-46D094651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233E4-567C-2E27-4CB0-E0D74F088CE2}"/>
              </a:ext>
            </a:extLst>
          </p:cNvPr>
          <p:cNvSpPr>
            <a:spLocks noGrp="1"/>
          </p:cNvSpPr>
          <p:nvPr>
            <p:ph type="dt" sz="half" idx="10"/>
          </p:nvPr>
        </p:nvSpPr>
        <p:spPr/>
        <p:txBody>
          <a:bodyPr/>
          <a:lstStyle/>
          <a:p>
            <a:fld id="{B28CEF78-5DAD-466D-B576-CC4C3E3D3EDB}" type="datetimeFigureOut">
              <a:rPr lang="en-KE" smtClean="0"/>
              <a:t>09/03/2024</a:t>
            </a:fld>
            <a:endParaRPr lang="en-KE"/>
          </a:p>
        </p:txBody>
      </p:sp>
      <p:sp>
        <p:nvSpPr>
          <p:cNvPr id="6" name="Footer Placeholder 5">
            <a:extLst>
              <a:ext uri="{FF2B5EF4-FFF2-40B4-BE49-F238E27FC236}">
                <a16:creationId xmlns:a16="http://schemas.microsoft.com/office/drawing/2014/main" id="{37EA8BD4-66C1-3BEA-437F-249440F1C87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C74BD50-3521-7D3E-1F37-65FB52B872C4}"/>
              </a:ext>
            </a:extLst>
          </p:cNvPr>
          <p:cNvSpPr>
            <a:spLocks noGrp="1"/>
          </p:cNvSpPr>
          <p:nvPr>
            <p:ph type="sldNum" sz="quarter" idx="12"/>
          </p:nvPr>
        </p:nvSpPr>
        <p:spPr/>
        <p:txBody>
          <a:bodyPr/>
          <a:lstStyle/>
          <a:p>
            <a:fld id="{284CAC82-B196-4B48-9A77-90EC68D79D84}" type="slidenum">
              <a:rPr lang="en-KE" smtClean="0"/>
              <a:t>‹#›</a:t>
            </a:fld>
            <a:endParaRPr lang="en-KE"/>
          </a:p>
        </p:txBody>
      </p:sp>
    </p:spTree>
    <p:extLst>
      <p:ext uri="{BB962C8B-B14F-4D97-AF65-F5344CB8AC3E}">
        <p14:creationId xmlns:p14="http://schemas.microsoft.com/office/powerpoint/2010/main" val="340798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025D-21B3-6B60-EC14-82E57D257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C09F3128-9CBA-910F-2FDB-4FE6690D74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C71C7492-67FC-88AE-34CB-AD62D2DA8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89865F-6A81-6D42-CC04-2862E22ACC67}"/>
              </a:ext>
            </a:extLst>
          </p:cNvPr>
          <p:cNvSpPr>
            <a:spLocks noGrp="1"/>
          </p:cNvSpPr>
          <p:nvPr>
            <p:ph type="dt" sz="half" idx="10"/>
          </p:nvPr>
        </p:nvSpPr>
        <p:spPr/>
        <p:txBody>
          <a:bodyPr/>
          <a:lstStyle/>
          <a:p>
            <a:fld id="{B28CEF78-5DAD-466D-B576-CC4C3E3D3EDB}" type="datetimeFigureOut">
              <a:rPr lang="en-KE" smtClean="0"/>
              <a:t>09/03/2024</a:t>
            </a:fld>
            <a:endParaRPr lang="en-KE"/>
          </a:p>
        </p:txBody>
      </p:sp>
      <p:sp>
        <p:nvSpPr>
          <p:cNvPr id="6" name="Footer Placeholder 5">
            <a:extLst>
              <a:ext uri="{FF2B5EF4-FFF2-40B4-BE49-F238E27FC236}">
                <a16:creationId xmlns:a16="http://schemas.microsoft.com/office/drawing/2014/main" id="{4DC5CEC4-C07C-B6B2-B7CA-995FD25BB7A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F116FFE3-5061-75EC-E3C0-5FC03EF2B0E1}"/>
              </a:ext>
            </a:extLst>
          </p:cNvPr>
          <p:cNvSpPr>
            <a:spLocks noGrp="1"/>
          </p:cNvSpPr>
          <p:nvPr>
            <p:ph type="sldNum" sz="quarter" idx="12"/>
          </p:nvPr>
        </p:nvSpPr>
        <p:spPr/>
        <p:txBody>
          <a:bodyPr/>
          <a:lstStyle/>
          <a:p>
            <a:fld id="{284CAC82-B196-4B48-9A77-90EC68D79D84}" type="slidenum">
              <a:rPr lang="en-KE" smtClean="0"/>
              <a:t>‹#›</a:t>
            </a:fld>
            <a:endParaRPr lang="en-KE"/>
          </a:p>
        </p:txBody>
      </p:sp>
    </p:spTree>
    <p:extLst>
      <p:ext uri="{BB962C8B-B14F-4D97-AF65-F5344CB8AC3E}">
        <p14:creationId xmlns:p14="http://schemas.microsoft.com/office/powerpoint/2010/main" val="3366988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492B13-353E-2589-0006-F00EC3E8D7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10E311AB-C8BF-0683-1FE7-64FEEC8C4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2F4E236-F61D-B926-52B4-5BC0FA86B2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CEF78-5DAD-466D-B576-CC4C3E3D3EDB}" type="datetimeFigureOut">
              <a:rPr lang="en-KE" smtClean="0"/>
              <a:t>09/03/2024</a:t>
            </a:fld>
            <a:endParaRPr lang="en-KE"/>
          </a:p>
        </p:txBody>
      </p:sp>
      <p:sp>
        <p:nvSpPr>
          <p:cNvPr id="5" name="Footer Placeholder 4">
            <a:extLst>
              <a:ext uri="{FF2B5EF4-FFF2-40B4-BE49-F238E27FC236}">
                <a16:creationId xmlns:a16="http://schemas.microsoft.com/office/drawing/2014/main" id="{7B5DDEC2-04E9-30B8-9FEA-2D2EB23EFF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9B6AB041-22B6-02E0-2F8D-80DCCF9ED1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CAC82-B196-4B48-9A77-90EC68D79D84}" type="slidenum">
              <a:rPr lang="en-KE" smtClean="0"/>
              <a:t>‹#›</a:t>
            </a:fld>
            <a:endParaRPr lang="en-KE"/>
          </a:p>
        </p:txBody>
      </p:sp>
    </p:spTree>
    <p:extLst>
      <p:ext uri="{BB962C8B-B14F-4D97-AF65-F5344CB8AC3E}">
        <p14:creationId xmlns:p14="http://schemas.microsoft.com/office/powerpoint/2010/main" val="3020669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55B9-3948-114B-17A6-74EEF38D9A73}"/>
              </a:ext>
            </a:extLst>
          </p:cNvPr>
          <p:cNvSpPr>
            <a:spLocks noGrp="1"/>
          </p:cNvSpPr>
          <p:nvPr>
            <p:ph type="ctrTitle"/>
          </p:nvPr>
        </p:nvSpPr>
        <p:spPr/>
        <p:txBody>
          <a:bodyPr>
            <a:normAutofit fontScale="90000"/>
          </a:bodyPr>
          <a:lstStyle/>
          <a:p>
            <a:r>
              <a:rPr lang="en-US" dirty="0"/>
              <a:t>My Journey: From Kikuyu Land to the World of Web Development</a:t>
            </a:r>
            <a:endParaRPr lang="en-KE" b="1" dirty="0"/>
          </a:p>
        </p:txBody>
      </p:sp>
      <p:sp>
        <p:nvSpPr>
          <p:cNvPr id="3" name="Subtitle 2">
            <a:extLst>
              <a:ext uri="{FF2B5EF4-FFF2-40B4-BE49-F238E27FC236}">
                <a16:creationId xmlns:a16="http://schemas.microsoft.com/office/drawing/2014/main" id="{CCFFC943-2464-2CC3-1F2D-087454A183BB}"/>
              </a:ext>
            </a:extLst>
          </p:cNvPr>
          <p:cNvSpPr>
            <a:spLocks noGrp="1"/>
          </p:cNvSpPr>
          <p:nvPr>
            <p:ph type="subTitle" idx="1"/>
          </p:nvPr>
        </p:nvSpPr>
        <p:spPr/>
        <p:txBody>
          <a:bodyPr/>
          <a:lstStyle/>
          <a:p>
            <a:r>
              <a:rPr lang="en-US" dirty="0"/>
              <a:t>An Autobiography of Marvin isaac</a:t>
            </a:r>
            <a:endParaRPr lang="en-KE" dirty="0"/>
          </a:p>
        </p:txBody>
      </p:sp>
    </p:spTree>
    <p:extLst>
      <p:ext uri="{BB962C8B-B14F-4D97-AF65-F5344CB8AC3E}">
        <p14:creationId xmlns:p14="http://schemas.microsoft.com/office/powerpoint/2010/main" val="3731714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16FA-C6C1-E2D2-9A17-048A30298A5C}"/>
              </a:ext>
            </a:extLst>
          </p:cNvPr>
          <p:cNvSpPr>
            <a:spLocks noGrp="1"/>
          </p:cNvSpPr>
          <p:nvPr>
            <p:ph type="title"/>
          </p:nvPr>
        </p:nvSpPr>
        <p:spPr/>
        <p:txBody>
          <a:bodyPr/>
          <a:lstStyle/>
          <a:p>
            <a:r>
              <a:rPr lang="en-US" dirty="0"/>
              <a:t>Reflections and Future Aspirations</a:t>
            </a:r>
            <a:endParaRPr lang="en-KE" dirty="0"/>
          </a:p>
        </p:txBody>
      </p:sp>
      <p:sp>
        <p:nvSpPr>
          <p:cNvPr id="3" name="Content Placeholder 2">
            <a:extLst>
              <a:ext uri="{FF2B5EF4-FFF2-40B4-BE49-F238E27FC236}">
                <a16:creationId xmlns:a16="http://schemas.microsoft.com/office/drawing/2014/main" id="{9D9651FA-A11C-368B-6D83-B7B6E80513ED}"/>
              </a:ext>
            </a:extLst>
          </p:cNvPr>
          <p:cNvSpPr>
            <a:spLocks noGrp="1"/>
          </p:cNvSpPr>
          <p:nvPr>
            <p:ph idx="1"/>
          </p:nvPr>
        </p:nvSpPr>
        <p:spPr/>
        <p:txBody>
          <a:bodyPr>
            <a:normAutofit fontScale="85000" lnSpcReduction="10000"/>
          </a:bodyPr>
          <a:lstStyle/>
          <a:p>
            <a:r>
              <a:rPr lang="en-US" dirty="0"/>
              <a:t>In conclusion, my journey has been marked by:</a:t>
            </a:r>
          </a:p>
          <a:p>
            <a:pPr>
              <a:buFont typeface="Arial" panose="020B0604020202020204" pitchFamily="34" charset="0"/>
              <a:buChar char="•"/>
            </a:pPr>
            <a:r>
              <a:rPr lang="en-US" b="1" dirty="0"/>
              <a:t>Resilience and Growth:</a:t>
            </a:r>
            <a:r>
              <a:rPr lang="en-US" dirty="0"/>
              <a:t> From early life challenges to academic achievements.</a:t>
            </a:r>
          </a:p>
          <a:p>
            <a:pPr>
              <a:buFont typeface="Arial" panose="020B0604020202020204" pitchFamily="34" charset="0"/>
              <a:buChar char="•"/>
            </a:pPr>
            <a:r>
              <a:rPr lang="en-US" b="1" dirty="0"/>
              <a:t>Future Goals:</a:t>
            </a:r>
            <a:r>
              <a:rPr lang="en-US" dirty="0"/>
              <a:t> Embracing opportunities for learning and making a positive impact.</a:t>
            </a:r>
          </a:p>
          <a:p>
            <a:pPr>
              <a:buFont typeface="Arial" panose="020B0604020202020204" pitchFamily="34" charset="0"/>
              <a:buChar char="•"/>
            </a:pPr>
            <a:r>
              <a:rPr lang="en-US" b="1" dirty="0"/>
              <a:t>Inspirational Quote:</a:t>
            </a:r>
            <a:r>
              <a:rPr lang="en-US" dirty="0"/>
              <a:t> “What lies behind us and what lies before us are tiny matters compared to what lies within us.” – Ralph Waldo Emerson.</a:t>
            </a:r>
          </a:p>
          <a:p>
            <a:r>
              <a:rPr lang="en-US" dirty="0"/>
              <a:t>In conclusion, my journey has been marked by:</a:t>
            </a:r>
          </a:p>
          <a:p>
            <a:pPr>
              <a:buFont typeface="Arial" panose="020B0604020202020204" pitchFamily="34" charset="0"/>
              <a:buChar char="•"/>
            </a:pPr>
            <a:r>
              <a:rPr lang="en-US" b="1" dirty="0"/>
              <a:t>Resilience and Growth:</a:t>
            </a:r>
            <a:r>
              <a:rPr lang="en-US" dirty="0"/>
              <a:t> From early life challenges to academic achievements.</a:t>
            </a:r>
          </a:p>
          <a:p>
            <a:pPr>
              <a:buFont typeface="Arial" panose="020B0604020202020204" pitchFamily="34" charset="0"/>
              <a:buChar char="•"/>
            </a:pPr>
            <a:r>
              <a:rPr lang="en-US" b="1" dirty="0"/>
              <a:t>Future Goals:</a:t>
            </a:r>
            <a:r>
              <a:rPr lang="en-US" dirty="0"/>
              <a:t> Embracing opportunities for learning and making a positive impact.</a:t>
            </a:r>
          </a:p>
          <a:p>
            <a:pPr>
              <a:buFont typeface="Arial" panose="020B0604020202020204" pitchFamily="34" charset="0"/>
              <a:buChar char="•"/>
            </a:pPr>
            <a:r>
              <a:rPr lang="en-US" b="1" dirty="0"/>
              <a:t>Inspirational Quote:</a:t>
            </a:r>
            <a:r>
              <a:rPr lang="en-US" dirty="0"/>
              <a:t> “What lies behind us and what lies before us are tiny matters compared to what lies within us.” – Ralph Waldo Emerson.</a:t>
            </a:r>
          </a:p>
        </p:txBody>
      </p:sp>
    </p:spTree>
    <p:extLst>
      <p:ext uri="{BB962C8B-B14F-4D97-AF65-F5344CB8AC3E}">
        <p14:creationId xmlns:p14="http://schemas.microsoft.com/office/powerpoint/2010/main" val="398769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B147-DC6E-6FC8-6D6B-4979CD3BB8C0}"/>
              </a:ext>
            </a:extLst>
          </p:cNvPr>
          <p:cNvSpPr>
            <a:spLocks noGrp="1"/>
          </p:cNvSpPr>
          <p:nvPr>
            <p:ph type="title"/>
          </p:nvPr>
        </p:nvSpPr>
        <p:spPr/>
        <p:txBody>
          <a:bodyPr/>
          <a:lstStyle/>
          <a:p>
            <a:r>
              <a:rPr lang="en-US" dirty="0"/>
              <a:t>Stay in Touch</a:t>
            </a:r>
            <a:endParaRPr lang="en-KE" dirty="0"/>
          </a:p>
        </p:txBody>
      </p:sp>
      <p:sp>
        <p:nvSpPr>
          <p:cNvPr id="3" name="Content Placeholder 2">
            <a:extLst>
              <a:ext uri="{FF2B5EF4-FFF2-40B4-BE49-F238E27FC236}">
                <a16:creationId xmlns:a16="http://schemas.microsoft.com/office/drawing/2014/main" id="{F5240343-E980-16F0-F1EC-84B5BF98FE18}"/>
              </a:ext>
            </a:extLst>
          </p:cNvPr>
          <p:cNvSpPr>
            <a:spLocks noGrp="1"/>
          </p:cNvSpPr>
          <p:nvPr>
            <p:ph idx="1"/>
          </p:nvPr>
        </p:nvSpPr>
        <p:spPr/>
        <p:txBody>
          <a:bodyPr/>
          <a:lstStyle/>
          <a:p>
            <a:r>
              <a:rPr lang="en-US" dirty="0"/>
              <a:t>Thank you for your time and interest. Feel free to reach out to me </a:t>
            </a:r>
            <a:r>
              <a:rPr lang="en-US"/>
              <a:t>at isaacmarvin254@gmail.co</a:t>
            </a:r>
            <a:r>
              <a:rPr lang="en-US" dirty="0"/>
              <a:t>m</a:t>
            </a:r>
            <a:endParaRPr lang="en-US"/>
          </a:p>
        </p:txBody>
      </p:sp>
    </p:spTree>
    <p:extLst>
      <p:ext uri="{BB962C8B-B14F-4D97-AF65-F5344CB8AC3E}">
        <p14:creationId xmlns:p14="http://schemas.microsoft.com/office/powerpoint/2010/main" val="291405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158A-2F3F-0880-EEB4-30E236A6D651}"/>
              </a:ext>
            </a:extLst>
          </p:cNvPr>
          <p:cNvSpPr>
            <a:spLocks noGrp="1"/>
          </p:cNvSpPr>
          <p:nvPr>
            <p:ph type="title"/>
          </p:nvPr>
        </p:nvSpPr>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2DC8B16F-5823-3950-905B-F9794DC572C0}"/>
              </a:ext>
            </a:extLst>
          </p:cNvPr>
          <p:cNvSpPr>
            <a:spLocks noGrp="1"/>
          </p:cNvSpPr>
          <p:nvPr>
            <p:ph idx="1"/>
          </p:nvPr>
        </p:nvSpPr>
        <p:spPr/>
        <p:txBody>
          <a:bodyPr/>
          <a:lstStyle/>
          <a:p>
            <a:r>
              <a:rPr lang="en-US" dirty="0"/>
              <a:t>Hello everyone,</a:t>
            </a:r>
          </a:p>
          <a:p>
            <a:r>
              <a:rPr lang="en-US" dirty="0" err="1"/>
              <a:t>I’mMarvin</a:t>
            </a:r>
            <a:r>
              <a:rPr lang="en-US" dirty="0"/>
              <a:t> Isaac, and I’m excited to share with you my personal journey from my roots in Kikuyu land to my current passion for web development. My story is one of resilience, growth, and the relentless pursuit of purpose. I’ve navigated cultural traditions, faced academic challenges, and embraced opportunities for personal and professional development. Through this presentation, I hope to provide insight into how my background has shaped my path and fueled my aspirations.</a:t>
            </a:r>
          </a:p>
          <a:p>
            <a:endParaRPr lang="en-KE" dirty="0"/>
          </a:p>
        </p:txBody>
      </p:sp>
    </p:spTree>
    <p:extLst>
      <p:ext uri="{BB962C8B-B14F-4D97-AF65-F5344CB8AC3E}">
        <p14:creationId xmlns:p14="http://schemas.microsoft.com/office/powerpoint/2010/main" val="373506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47D4-4FED-D189-C5E1-3D52317095F8}"/>
              </a:ext>
            </a:extLst>
          </p:cNvPr>
          <p:cNvSpPr>
            <a:spLocks noGrp="1"/>
          </p:cNvSpPr>
          <p:nvPr>
            <p:ph type="title"/>
          </p:nvPr>
        </p:nvSpPr>
        <p:spPr/>
        <p:txBody>
          <a:bodyPr/>
          <a:lstStyle/>
          <a:p>
            <a:r>
              <a:rPr lang="en-US" dirty="0"/>
              <a:t>Early Life in Kikuyu Land</a:t>
            </a:r>
            <a:endParaRPr lang="en-KE" dirty="0"/>
          </a:p>
        </p:txBody>
      </p:sp>
      <p:sp>
        <p:nvSpPr>
          <p:cNvPr id="3" name="Content Placeholder 2">
            <a:extLst>
              <a:ext uri="{FF2B5EF4-FFF2-40B4-BE49-F238E27FC236}">
                <a16:creationId xmlns:a16="http://schemas.microsoft.com/office/drawing/2014/main" id="{83C087B8-24BA-0BCA-5AA1-7883F4852A3E}"/>
              </a:ext>
            </a:extLst>
          </p:cNvPr>
          <p:cNvSpPr>
            <a:spLocks noGrp="1"/>
          </p:cNvSpPr>
          <p:nvPr>
            <p:ph idx="1"/>
          </p:nvPr>
        </p:nvSpPr>
        <p:spPr/>
        <p:txBody>
          <a:bodyPr/>
          <a:lstStyle/>
          <a:p>
            <a:r>
              <a:rPr lang="en-US" dirty="0"/>
              <a:t>I grew up in the Kikuyu community, deeply immersed in traditions and communal values. My early years were marked by:</a:t>
            </a:r>
          </a:p>
          <a:p>
            <a:pPr>
              <a:buFont typeface="Arial" panose="020B0604020202020204" pitchFamily="34" charset="0"/>
              <a:buChar char="•"/>
            </a:pPr>
            <a:r>
              <a:rPr lang="en-US" b="1" dirty="0"/>
              <a:t>Cattle Herding:</a:t>
            </a:r>
            <a:r>
              <a:rPr lang="en-US" dirty="0"/>
              <a:t> A significant cultural practice that connected me with my heritage and the land.</a:t>
            </a:r>
          </a:p>
          <a:p>
            <a:pPr>
              <a:buFont typeface="Arial" panose="020B0604020202020204" pitchFamily="34" charset="0"/>
              <a:buChar char="•"/>
            </a:pPr>
            <a:r>
              <a:rPr lang="en-US" b="1" dirty="0"/>
              <a:t>Family Influence:</a:t>
            </a:r>
            <a:r>
              <a:rPr lang="en-US" dirty="0"/>
              <a:t> My father’s work ethic and resilience, teaching me the importance of perseverance and respect for our traditions.</a:t>
            </a:r>
          </a:p>
          <a:p>
            <a:pPr>
              <a:buFont typeface="Arial" panose="020B0604020202020204" pitchFamily="34" charset="0"/>
              <a:buChar char="•"/>
            </a:pPr>
            <a:r>
              <a:rPr lang="en-US" b="1" dirty="0"/>
              <a:t>Community Life:</a:t>
            </a:r>
            <a:r>
              <a:rPr lang="en-US" dirty="0"/>
              <a:t> Engaging in farming and other communal activities, which instilled a strong sense of responsibility and connection to my culture.</a:t>
            </a:r>
          </a:p>
          <a:p>
            <a:endParaRPr lang="en-KE" dirty="0"/>
          </a:p>
        </p:txBody>
      </p:sp>
    </p:spTree>
    <p:extLst>
      <p:ext uri="{BB962C8B-B14F-4D97-AF65-F5344CB8AC3E}">
        <p14:creationId xmlns:p14="http://schemas.microsoft.com/office/powerpoint/2010/main" val="2821774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7991-4991-8B47-4B6A-9E1D8B26234F}"/>
              </a:ext>
            </a:extLst>
          </p:cNvPr>
          <p:cNvSpPr>
            <a:spLocks noGrp="1"/>
          </p:cNvSpPr>
          <p:nvPr>
            <p:ph type="title"/>
          </p:nvPr>
        </p:nvSpPr>
        <p:spPr/>
        <p:txBody>
          <a:bodyPr/>
          <a:lstStyle/>
          <a:p>
            <a:r>
              <a:rPr lang="en-US" dirty="0"/>
              <a:t>Navigating University Life</a:t>
            </a:r>
            <a:endParaRPr lang="en-KE" dirty="0"/>
          </a:p>
        </p:txBody>
      </p:sp>
      <p:sp>
        <p:nvSpPr>
          <p:cNvPr id="3" name="Content Placeholder 2">
            <a:extLst>
              <a:ext uri="{FF2B5EF4-FFF2-40B4-BE49-F238E27FC236}">
                <a16:creationId xmlns:a16="http://schemas.microsoft.com/office/drawing/2014/main" id="{D2083B67-20B7-D788-8C8F-FE29BAB0DDA3}"/>
              </a:ext>
            </a:extLst>
          </p:cNvPr>
          <p:cNvSpPr>
            <a:spLocks noGrp="1"/>
          </p:cNvSpPr>
          <p:nvPr>
            <p:ph idx="1"/>
          </p:nvPr>
        </p:nvSpPr>
        <p:spPr/>
        <p:txBody>
          <a:bodyPr/>
          <a:lstStyle/>
          <a:p>
            <a:r>
              <a:rPr lang="en-US" dirty="0"/>
              <a:t>My journey through university has been both challenging and rewarding. Key aspects include:</a:t>
            </a:r>
          </a:p>
          <a:p>
            <a:pPr>
              <a:buFont typeface="Arial" panose="020B0604020202020204" pitchFamily="34" charset="0"/>
              <a:buChar char="•"/>
            </a:pPr>
            <a:r>
              <a:rPr lang="en-US" b="1" dirty="0"/>
              <a:t>Rigorous Coursework:</a:t>
            </a:r>
            <a:r>
              <a:rPr lang="en-US" dirty="0"/>
              <a:t> Studying subjects like algorithms, data structures, and software engineering.</a:t>
            </a:r>
          </a:p>
          <a:p>
            <a:pPr>
              <a:buFont typeface="Arial" panose="020B0604020202020204" pitchFamily="34" charset="0"/>
              <a:buChar char="•"/>
            </a:pPr>
            <a:r>
              <a:rPr lang="en-US" b="1" dirty="0"/>
              <a:t>Hands-On Projects:</a:t>
            </a:r>
            <a:r>
              <a:rPr lang="en-US" dirty="0"/>
              <a:t> Applying my knowledge through web development projects and coding challenges.</a:t>
            </a:r>
          </a:p>
          <a:p>
            <a:pPr>
              <a:buFont typeface="Arial" panose="020B0604020202020204" pitchFamily="34" charset="0"/>
              <a:buChar char="•"/>
            </a:pPr>
            <a:r>
              <a:rPr lang="en-US" b="1" dirty="0"/>
              <a:t>Challenges Faced:</a:t>
            </a:r>
            <a:r>
              <a:rPr lang="en-US" dirty="0"/>
              <a:t> Balancing academic demands with personal life, and adapting to remote learning during the COVID-19 pandemic.</a:t>
            </a:r>
          </a:p>
          <a:p>
            <a:endParaRPr lang="en-KE" dirty="0"/>
          </a:p>
        </p:txBody>
      </p:sp>
    </p:spTree>
    <p:extLst>
      <p:ext uri="{BB962C8B-B14F-4D97-AF65-F5344CB8AC3E}">
        <p14:creationId xmlns:p14="http://schemas.microsoft.com/office/powerpoint/2010/main" val="221341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767A-CC27-251D-179A-635407DA0DAF}"/>
              </a:ext>
            </a:extLst>
          </p:cNvPr>
          <p:cNvSpPr>
            <a:spLocks noGrp="1"/>
          </p:cNvSpPr>
          <p:nvPr>
            <p:ph type="title"/>
          </p:nvPr>
        </p:nvSpPr>
        <p:spPr/>
        <p:txBody>
          <a:bodyPr/>
          <a:lstStyle/>
          <a:p>
            <a:r>
              <a:rPr lang="en-US" dirty="0"/>
              <a:t>Overcoming Challenges</a:t>
            </a:r>
            <a:endParaRPr lang="en-KE" dirty="0"/>
          </a:p>
        </p:txBody>
      </p:sp>
      <p:sp>
        <p:nvSpPr>
          <p:cNvPr id="3" name="Content Placeholder 2">
            <a:extLst>
              <a:ext uri="{FF2B5EF4-FFF2-40B4-BE49-F238E27FC236}">
                <a16:creationId xmlns:a16="http://schemas.microsoft.com/office/drawing/2014/main" id="{58ADE7ED-8576-6976-1941-7C1DC6E6992C}"/>
              </a:ext>
            </a:extLst>
          </p:cNvPr>
          <p:cNvSpPr>
            <a:spLocks noGrp="1"/>
          </p:cNvSpPr>
          <p:nvPr>
            <p:ph idx="1"/>
          </p:nvPr>
        </p:nvSpPr>
        <p:spPr/>
        <p:txBody>
          <a:bodyPr/>
          <a:lstStyle/>
          <a:p>
            <a:r>
              <a:rPr lang="en-US" dirty="0"/>
              <a:t>During my first year at </a:t>
            </a:r>
            <a:r>
              <a:rPr lang="en-US" dirty="0" err="1"/>
              <a:t>Dedan</a:t>
            </a:r>
            <a:r>
              <a:rPr lang="en-US" dirty="0"/>
              <a:t> Kimathi University of Technology, I faced a significant financial crisis. Despite the constraints:</a:t>
            </a:r>
          </a:p>
          <a:p>
            <a:pPr>
              <a:buFont typeface="Arial" panose="020B0604020202020204" pitchFamily="34" charset="0"/>
              <a:buChar char="•"/>
            </a:pPr>
            <a:r>
              <a:rPr lang="en-US" b="1" dirty="0"/>
              <a:t>Learning and Growth:</a:t>
            </a:r>
            <a:r>
              <a:rPr lang="en-US" dirty="0"/>
              <a:t> I acquired skills in Linux and Microsoft Office Suite, which helped me secure part-time jobs.</a:t>
            </a:r>
          </a:p>
          <a:p>
            <a:pPr>
              <a:buFont typeface="Arial" panose="020B0604020202020204" pitchFamily="34" charset="0"/>
              <a:buChar char="•"/>
            </a:pPr>
            <a:r>
              <a:rPr lang="en-US" b="1" dirty="0"/>
              <a:t>Introduction to Web Development:</a:t>
            </a:r>
            <a:r>
              <a:rPr lang="en-US" dirty="0"/>
              <a:t> Meeting Victor, a fellow student, led to my deep dive into web development, transforming my academic and financial situation.</a:t>
            </a:r>
          </a:p>
        </p:txBody>
      </p:sp>
    </p:spTree>
    <p:extLst>
      <p:ext uri="{BB962C8B-B14F-4D97-AF65-F5344CB8AC3E}">
        <p14:creationId xmlns:p14="http://schemas.microsoft.com/office/powerpoint/2010/main" val="905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D9A5-E916-6412-9960-4E0E73370AA1}"/>
              </a:ext>
            </a:extLst>
          </p:cNvPr>
          <p:cNvSpPr>
            <a:spLocks noGrp="1"/>
          </p:cNvSpPr>
          <p:nvPr>
            <p:ph type="title"/>
          </p:nvPr>
        </p:nvSpPr>
        <p:spPr/>
        <p:txBody>
          <a:bodyPr/>
          <a:lstStyle/>
          <a:p>
            <a:r>
              <a:rPr lang="en-US" dirty="0"/>
              <a:t>A Journey of Physical and Mental Growth</a:t>
            </a:r>
            <a:endParaRPr lang="en-KE" dirty="0"/>
          </a:p>
        </p:txBody>
      </p:sp>
      <p:sp>
        <p:nvSpPr>
          <p:cNvPr id="3" name="Content Placeholder 2">
            <a:extLst>
              <a:ext uri="{FF2B5EF4-FFF2-40B4-BE49-F238E27FC236}">
                <a16:creationId xmlns:a16="http://schemas.microsoft.com/office/drawing/2014/main" id="{B5F0ACF6-47F6-DE01-ADB9-9B4659456430}"/>
              </a:ext>
            </a:extLst>
          </p:cNvPr>
          <p:cNvSpPr>
            <a:spLocks noGrp="1"/>
          </p:cNvSpPr>
          <p:nvPr>
            <p:ph idx="1"/>
          </p:nvPr>
        </p:nvSpPr>
        <p:spPr/>
        <p:txBody>
          <a:bodyPr/>
          <a:lstStyle/>
          <a:p>
            <a:r>
              <a:rPr lang="en-US" dirty="0"/>
              <a:t>In November 2023, I embarked on a physical transformation journey:</a:t>
            </a:r>
          </a:p>
          <a:p>
            <a:pPr>
              <a:buFont typeface="Arial" panose="020B0604020202020204" pitchFamily="34" charset="0"/>
              <a:buChar char="•"/>
            </a:pPr>
            <a:r>
              <a:rPr lang="en-US" b="1" dirty="0"/>
              <a:t>Gym Experience:</a:t>
            </a:r>
            <a:r>
              <a:rPr lang="en-US" dirty="0"/>
              <a:t> Initially daunting, weightlifting and running became central to my routine.</a:t>
            </a:r>
          </a:p>
          <a:p>
            <a:pPr>
              <a:buFont typeface="Arial" panose="020B0604020202020204" pitchFamily="34" charset="0"/>
              <a:buChar char="•"/>
            </a:pPr>
            <a:r>
              <a:rPr lang="en-US" b="1" dirty="0"/>
              <a:t>Gradual Changes:</a:t>
            </a:r>
            <a:r>
              <a:rPr lang="en-US" dirty="0"/>
              <a:t> Observed significant physical and mental improvements over time.</a:t>
            </a:r>
          </a:p>
          <a:p>
            <a:pPr>
              <a:buFont typeface="Arial" panose="020B0604020202020204" pitchFamily="34" charset="0"/>
              <a:buChar char="•"/>
            </a:pPr>
            <a:r>
              <a:rPr lang="en-US" b="1" dirty="0"/>
              <a:t>Mental Health Benefits:</a:t>
            </a:r>
            <a:r>
              <a:rPr lang="en-US" dirty="0"/>
              <a:t> The gym became a sanctuary, helping me channel stress and build confidence.</a:t>
            </a:r>
          </a:p>
        </p:txBody>
      </p:sp>
    </p:spTree>
    <p:extLst>
      <p:ext uri="{BB962C8B-B14F-4D97-AF65-F5344CB8AC3E}">
        <p14:creationId xmlns:p14="http://schemas.microsoft.com/office/powerpoint/2010/main" val="210498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9449-F337-87DF-8C84-A82BFC33A9A0}"/>
              </a:ext>
            </a:extLst>
          </p:cNvPr>
          <p:cNvSpPr>
            <a:spLocks noGrp="1"/>
          </p:cNvSpPr>
          <p:nvPr>
            <p:ph type="title"/>
          </p:nvPr>
        </p:nvSpPr>
        <p:spPr/>
        <p:txBody>
          <a:bodyPr/>
          <a:lstStyle/>
          <a:p>
            <a:r>
              <a:rPr lang="en-US" dirty="0"/>
              <a:t>Passion and Career Goals</a:t>
            </a:r>
            <a:endParaRPr lang="en-KE" dirty="0"/>
          </a:p>
        </p:txBody>
      </p:sp>
      <p:sp>
        <p:nvSpPr>
          <p:cNvPr id="3" name="Content Placeholder 2">
            <a:extLst>
              <a:ext uri="{FF2B5EF4-FFF2-40B4-BE49-F238E27FC236}">
                <a16:creationId xmlns:a16="http://schemas.microsoft.com/office/drawing/2014/main" id="{9BFF55B4-BA58-CAB1-6A11-55CE99491477}"/>
              </a:ext>
            </a:extLst>
          </p:cNvPr>
          <p:cNvSpPr>
            <a:spLocks noGrp="1"/>
          </p:cNvSpPr>
          <p:nvPr>
            <p:ph idx="1"/>
          </p:nvPr>
        </p:nvSpPr>
        <p:spPr/>
        <p:txBody>
          <a:bodyPr/>
          <a:lstStyle/>
          <a:p>
            <a:r>
              <a:rPr lang="en-US" dirty="0"/>
              <a:t>As I look to the future, I am committed to:</a:t>
            </a:r>
          </a:p>
          <a:p>
            <a:pPr>
              <a:buFont typeface="Arial" panose="020B0604020202020204" pitchFamily="34" charset="0"/>
              <a:buChar char="•"/>
            </a:pPr>
            <a:r>
              <a:rPr lang="en-US" b="1" dirty="0"/>
              <a:t>Exploring Tech Fields:</a:t>
            </a:r>
            <a:r>
              <a:rPr lang="en-US" dirty="0"/>
              <a:t> Cybersecurity, data science, and AI.</a:t>
            </a:r>
          </a:p>
          <a:p>
            <a:pPr>
              <a:buFont typeface="Arial" panose="020B0604020202020204" pitchFamily="34" charset="0"/>
              <a:buChar char="•"/>
            </a:pPr>
            <a:r>
              <a:rPr lang="en-US" b="1" dirty="0"/>
              <a:t>Making Meaningful Contributions:</a:t>
            </a:r>
            <a:r>
              <a:rPr lang="en-US" dirty="0"/>
              <a:t> Developing innovative solutions and improving user experiences.</a:t>
            </a:r>
          </a:p>
          <a:p>
            <a:pPr>
              <a:buFont typeface="Arial" panose="020B0604020202020204" pitchFamily="34" charset="0"/>
              <a:buChar char="•"/>
            </a:pPr>
            <a:r>
              <a:rPr lang="en-US" b="1" dirty="0"/>
              <a:t>Adapting and Growing:</a:t>
            </a:r>
            <a:r>
              <a:rPr lang="en-US" dirty="0"/>
              <a:t> Leveraging my skills and experiences to drive positive change.</a:t>
            </a:r>
          </a:p>
        </p:txBody>
      </p:sp>
    </p:spTree>
    <p:extLst>
      <p:ext uri="{BB962C8B-B14F-4D97-AF65-F5344CB8AC3E}">
        <p14:creationId xmlns:p14="http://schemas.microsoft.com/office/powerpoint/2010/main" val="244882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3DD3-BD9A-D5FE-F8C3-9401681B6E43}"/>
              </a:ext>
            </a:extLst>
          </p:cNvPr>
          <p:cNvSpPr>
            <a:spLocks noGrp="1"/>
          </p:cNvSpPr>
          <p:nvPr>
            <p:ph type="title"/>
          </p:nvPr>
        </p:nvSpPr>
        <p:spPr/>
        <p:txBody>
          <a:bodyPr/>
          <a:lstStyle/>
          <a:p>
            <a:r>
              <a:rPr lang="en-US" dirty="0"/>
              <a:t>Meeting a Mentor</a:t>
            </a:r>
            <a:endParaRPr lang="en-KE" dirty="0"/>
          </a:p>
        </p:txBody>
      </p:sp>
      <p:sp>
        <p:nvSpPr>
          <p:cNvPr id="3" name="Content Placeholder 2">
            <a:extLst>
              <a:ext uri="{FF2B5EF4-FFF2-40B4-BE49-F238E27FC236}">
                <a16:creationId xmlns:a16="http://schemas.microsoft.com/office/drawing/2014/main" id="{A229A319-87DA-AFE6-90B1-3662CB050DC0}"/>
              </a:ext>
            </a:extLst>
          </p:cNvPr>
          <p:cNvSpPr>
            <a:spLocks noGrp="1"/>
          </p:cNvSpPr>
          <p:nvPr>
            <p:ph idx="1"/>
          </p:nvPr>
        </p:nvSpPr>
        <p:spPr/>
        <p:txBody>
          <a:bodyPr/>
          <a:lstStyle/>
          <a:p>
            <a:r>
              <a:rPr lang="en-US" dirty="0"/>
              <a:t>A pivotal moment in my journey was meeting a renowned PHP developer from Australia:</a:t>
            </a:r>
          </a:p>
          <a:p>
            <a:pPr>
              <a:buFont typeface="Arial" panose="020B0604020202020204" pitchFamily="34" charset="0"/>
              <a:buChar char="•"/>
            </a:pPr>
            <a:r>
              <a:rPr lang="en-US" b="1" dirty="0"/>
              <a:t>Tech Talk and Office Visit:</a:t>
            </a:r>
            <a:r>
              <a:rPr lang="en-US" dirty="0"/>
              <a:t> Gained invaluable insights into Laravel and professional web development.</a:t>
            </a:r>
          </a:p>
          <a:p>
            <a:pPr>
              <a:buFont typeface="Arial" panose="020B0604020202020204" pitchFamily="34" charset="0"/>
              <a:buChar char="•"/>
            </a:pPr>
            <a:r>
              <a:rPr lang="en-US" b="1" dirty="0"/>
              <a:t>Mentorship Impact:</a:t>
            </a:r>
            <a:r>
              <a:rPr lang="en-US" dirty="0"/>
              <a:t> Reinforced my commitment to becoming a full-stack developer and provided new tools and perspectives.</a:t>
            </a:r>
          </a:p>
        </p:txBody>
      </p:sp>
    </p:spTree>
    <p:extLst>
      <p:ext uri="{BB962C8B-B14F-4D97-AF65-F5344CB8AC3E}">
        <p14:creationId xmlns:p14="http://schemas.microsoft.com/office/powerpoint/2010/main" val="315665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8625-B9D2-F9E5-E2C6-201B64E639B2}"/>
              </a:ext>
            </a:extLst>
          </p:cNvPr>
          <p:cNvSpPr>
            <a:spLocks noGrp="1"/>
          </p:cNvSpPr>
          <p:nvPr>
            <p:ph type="title"/>
          </p:nvPr>
        </p:nvSpPr>
        <p:spPr/>
        <p:txBody>
          <a:bodyPr/>
          <a:lstStyle/>
          <a:p>
            <a:r>
              <a:rPr lang="en-US" dirty="0"/>
              <a:t>Cultural Influence</a:t>
            </a:r>
            <a:endParaRPr lang="en-KE" dirty="0"/>
          </a:p>
        </p:txBody>
      </p:sp>
      <p:sp>
        <p:nvSpPr>
          <p:cNvPr id="3" name="Content Placeholder 2">
            <a:extLst>
              <a:ext uri="{FF2B5EF4-FFF2-40B4-BE49-F238E27FC236}">
                <a16:creationId xmlns:a16="http://schemas.microsoft.com/office/drawing/2014/main" id="{04D4E6F4-2EBC-21D9-DC52-2D6E98BA8106}"/>
              </a:ext>
            </a:extLst>
          </p:cNvPr>
          <p:cNvSpPr>
            <a:spLocks noGrp="1"/>
          </p:cNvSpPr>
          <p:nvPr>
            <p:ph idx="1"/>
          </p:nvPr>
        </p:nvSpPr>
        <p:spPr/>
        <p:txBody>
          <a:bodyPr/>
          <a:lstStyle/>
          <a:p>
            <a:r>
              <a:rPr lang="en-US" dirty="0"/>
              <a:t>My Kikuyu heritage continues to shape my identity:</a:t>
            </a:r>
          </a:p>
          <a:p>
            <a:pPr>
              <a:buFont typeface="Arial" panose="020B0604020202020204" pitchFamily="34" charset="0"/>
              <a:buChar char="•"/>
            </a:pPr>
            <a:r>
              <a:rPr lang="en-US" b="1" dirty="0"/>
              <a:t>Traditions and Values:</a:t>
            </a:r>
            <a:r>
              <a:rPr lang="en-US" dirty="0"/>
              <a:t> The lessons of communal responsibility and respect for the land.</a:t>
            </a:r>
          </a:p>
          <a:p>
            <a:pPr>
              <a:buFont typeface="Arial" panose="020B0604020202020204" pitchFamily="34" charset="0"/>
              <a:buChar char="•"/>
            </a:pPr>
            <a:r>
              <a:rPr lang="en-US" b="1" dirty="0"/>
              <a:t>Family Role:</a:t>
            </a:r>
            <a:r>
              <a:rPr lang="en-US" dirty="0"/>
              <a:t> The nurturing influence of my mother and the hardworking example set by my father.</a:t>
            </a:r>
          </a:p>
          <a:p>
            <a:pPr>
              <a:buFont typeface="Arial" panose="020B0604020202020204" pitchFamily="34" charset="0"/>
              <a:buChar char="•"/>
            </a:pPr>
            <a:r>
              <a:rPr lang="en-US" b="1" dirty="0"/>
              <a:t>Cultural Connection:</a:t>
            </a:r>
            <a:r>
              <a:rPr lang="en-US" dirty="0"/>
              <a:t> The importance of staying connected to my roots while navigating modern challenges.</a:t>
            </a:r>
          </a:p>
        </p:txBody>
      </p:sp>
    </p:spTree>
    <p:extLst>
      <p:ext uri="{BB962C8B-B14F-4D97-AF65-F5344CB8AC3E}">
        <p14:creationId xmlns:p14="http://schemas.microsoft.com/office/powerpoint/2010/main" val="834023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719</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My Journey: From Kikuyu Land to the World of Web Development</vt:lpstr>
      <vt:lpstr>Introduction</vt:lpstr>
      <vt:lpstr>Early Life in Kikuyu Land</vt:lpstr>
      <vt:lpstr>Navigating University Life</vt:lpstr>
      <vt:lpstr>Overcoming Challenges</vt:lpstr>
      <vt:lpstr>A Journey of Physical and Mental Growth</vt:lpstr>
      <vt:lpstr>Passion and Career Goals</vt:lpstr>
      <vt:lpstr>Meeting a Mentor</vt:lpstr>
      <vt:lpstr>Cultural Influence</vt:lpstr>
      <vt:lpstr>Reflections and Future Aspirations</vt:lpstr>
      <vt:lpstr>Stay in Touch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Kamunge</dc:creator>
  <cp:lastModifiedBy>marvin isaac</cp:lastModifiedBy>
  <cp:revision>2</cp:revision>
  <dcterms:created xsi:type="dcterms:W3CDTF">2024-08-24T13:37:04Z</dcterms:created>
  <dcterms:modified xsi:type="dcterms:W3CDTF">2024-09-03T08:50:39Z</dcterms:modified>
</cp:coreProperties>
</file>