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16BC0-5201-46FB-B42B-D40DB137D42C}" type="datetimeFigureOut">
              <a:rPr lang="en-KE" smtClean="0"/>
              <a:t>25/08/2024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3F039-756F-4343-9958-365A817DEA27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241796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16BC0-5201-46FB-B42B-D40DB137D42C}" type="datetimeFigureOut">
              <a:rPr lang="en-KE" smtClean="0"/>
              <a:t>25/08/2024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3F039-756F-4343-9958-365A817DEA27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872217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16BC0-5201-46FB-B42B-D40DB137D42C}" type="datetimeFigureOut">
              <a:rPr lang="en-KE" smtClean="0"/>
              <a:t>25/08/2024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3F039-756F-4343-9958-365A817DEA27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1724725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16BC0-5201-46FB-B42B-D40DB137D42C}" type="datetimeFigureOut">
              <a:rPr lang="en-KE" smtClean="0"/>
              <a:t>25/08/2024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3F039-756F-4343-9958-365A817DEA27}" type="slidenum">
              <a:rPr lang="en-KE" smtClean="0"/>
              <a:t>‹#›</a:t>
            </a:fld>
            <a:endParaRPr lang="en-KE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981065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16BC0-5201-46FB-B42B-D40DB137D42C}" type="datetimeFigureOut">
              <a:rPr lang="en-KE" smtClean="0"/>
              <a:t>25/08/2024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3F039-756F-4343-9958-365A817DEA27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6853767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16BC0-5201-46FB-B42B-D40DB137D42C}" type="datetimeFigureOut">
              <a:rPr lang="en-KE" smtClean="0"/>
              <a:t>25/08/2024</a:t>
            </a:fld>
            <a:endParaRPr lang="en-K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3F039-756F-4343-9958-365A817DEA27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872088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16BC0-5201-46FB-B42B-D40DB137D42C}" type="datetimeFigureOut">
              <a:rPr lang="en-KE" smtClean="0"/>
              <a:t>25/08/2024</a:t>
            </a:fld>
            <a:endParaRPr lang="en-K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3F039-756F-4343-9958-365A817DEA27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2732967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16BC0-5201-46FB-B42B-D40DB137D42C}" type="datetimeFigureOut">
              <a:rPr lang="en-KE" smtClean="0"/>
              <a:t>25/08/2024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3F039-756F-4343-9958-365A817DEA27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617719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16BC0-5201-46FB-B42B-D40DB137D42C}" type="datetimeFigureOut">
              <a:rPr lang="en-KE" smtClean="0"/>
              <a:t>25/08/2024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3F039-756F-4343-9958-365A817DEA27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116441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16BC0-5201-46FB-B42B-D40DB137D42C}" type="datetimeFigureOut">
              <a:rPr lang="en-KE" smtClean="0"/>
              <a:t>25/08/2024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3F039-756F-4343-9958-365A817DEA27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920552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16BC0-5201-46FB-B42B-D40DB137D42C}" type="datetimeFigureOut">
              <a:rPr lang="en-KE" smtClean="0"/>
              <a:t>25/08/2024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3F039-756F-4343-9958-365A817DEA27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239109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16BC0-5201-46FB-B42B-D40DB137D42C}" type="datetimeFigureOut">
              <a:rPr lang="en-KE" smtClean="0"/>
              <a:t>25/08/2024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3F039-756F-4343-9958-365A817DEA27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960664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16BC0-5201-46FB-B42B-D40DB137D42C}" type="datetimeFigureOut">
              <a:rPr lang="en-KE" smtClean="0"/>
              <a:t>25/08/2024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3F039-756F-4343-9958-365A817DEA27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945905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16BC0-5201-46FB-B42B-D40DB137D42C}" type="datetimeFigureOut">
              <a:rPr lang="en-KE" smtClean="0"/>
              <a:t>25/08/2024</a:t>
            </a:fld>
            <a:endParaRPr lang="en-K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3F039-756F-4343-9958-365A817DEA27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428176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16BC0-5201-46FB-B42B-D40DB137D42C}" type="datetimeFigureOut">
              <a:rPr lang="en-KE" smtClean="0"/>
              <a:t>25/08/2024</a:t>
            </a:fld>
            <a:endParaRPr lang="en-K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3F039-756F-4343-9958-365A817DEA27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692198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16BC0-5201-46FB-B42B-D40DB137D42C}" type="datetimeFigureOut">
              <a:rPr lang="en-KE" smtClean="0"/>
              <a:t>25/08/2024</a:t>
            </a:fld>
            <a:endParaRPr lang="en-K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3F039-756F-4343-9958-365A817DEA27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055302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16BC0-5201-46FB-B42B-D40DB137D42C}" type="datetimeFigureOut">
              <a:rPr lang="en-KE" smtClean="0"/>
              <a:t>25/08/2024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3F039-756F-4343-9958-365A817DEA27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130718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16BC0-5201-46FB-B42B-D40DB137D42C}" type="datetimeFigureOut">
              <a:rPr lang="en-KE" smtClean="0"/>
              <a:t>25/08/2024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3F039-756F-4343-9958-365A817DEA27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814784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9116BC0-5201-46FB-B42B-D40DB137D42C}" type="datetimeFigureOut">
              <a:rPr lang="en-KE" smtClean="0"/>
              <a:t>25/08/2024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BD3F039-756F-4343-9958-365A817DEA27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756468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  <p:sldLayoutId id="2147483714" r:id="rId17"/>
    <p:sldLayoutId id="2147483715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3AF3A-1C2A-CD39-D103-89102FE9A7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Innovation of Progressive Web Apps in Full-Stack Web Development</a:t>
            </a:r>
            <a:endParaRPr lang="en-K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510B5A-9781-65D6-A243-83F0F43426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Transforming User Experience and Accessibility on the Web</a:t>
            </a:r>
          </a:p>
          <a:p>
            <a:r>
              <a:rPr lang="en-US" dirty="0"/>
              <a:t>By George </a:t>
            </a:r>
            <a:r>
              <a:rPr lang="en-US" dirty="0" err="1"/>
              <a:t>kamunge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53102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7B510-999F-9089-8194-94E49F0AA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6BE6A-34D1-7558-A298-CD6E36647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Summary:</a:t>
            </a:r>
          </a:p>
          <a:p>
            <a:r>
              <a:rPr lang="en-US" dirty="0"/>
              <a:t>Progressive Web Apps have revolutionized full-stack web development by merging the best features of web and native apps. They provide enhanced user experiences, reduced development costs, and increased engagement.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Call to Action:</a:t>
            </a:r>
          </a:p>
          <a:p>
            <a:r>
              <a:rPr lang="en-US" dirty="0"/>
              <a:t>Encourage full-stack developers to explore and integrate PWA technologies into their projects to stay ahead in the ever-evolving field of web development.</a:t>
            </a: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583495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F4366-92A6-DA82-2A38-7EB2ED68B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A18C3-E2F6-4535-79E3-72B01E57B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Overview of Full-Stack Web Development: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Full-stack web development involves creating both the front-end (user interface) and back-end (server, database) aspects of a web application. It requires knowledge of various technologies to build seamless, interactive applications.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Introduction to Progressive Web Apps (PWAs)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Progressive Web Apps are a type of web application designed to deliver a native app-like experience on the web. They leverage modern web capabilities to offer features like offline access, push notifications, and faster loading times.</a:t>
            </a:r>
            <a:endParaRPr lang="en-K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6049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4F4F1-DEBC-F8EB-0924-80A13CE09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Progressive Web Apps (PWAs)?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64FDA-A13A-E3AD-ABD7-3CB85AA1C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Definition:</a:t>
            </a:r>
          </a:p>
          <a:p>
            <a:r>
              <a:rPr lang="en-US" dirty="0"/>
              <a:t>PWAs are web applications that use emerging web browser APIs and features along with traditional progressive enhancement strategies to provide a mobile-app-like experience.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Key Features:</a:t>
            </a:r>
          </a:p>
          <a:p>
            <a:r>
              <a:rPr lang="en-US" dirty="0"/>
              <a:t>Offline Access: Use service workers to cache resources and provide offline functionality.</a:t>
            </a:r>
          </a:p>
          <a:p>
            <a:r>
              <a:rPr lang="en-US" dirty="0"/>
              <a:t>Push Notifications: Engage users even when the app is not active.</a:t>
            </a:r>
          </a:p>
          <a:p>
            <a:r>
              <a:rPr lang="en-US" dirty="0" err="1"/>
              <a:t>Instalability</a:t>
            </a:r>
            <a:r>
              <a:rPr lang="en-US" dirty="0"/>
              <a:t>: Users can add PWAs to their home screens without visiting an app store.</a:t>
            </a:r>
          </a:p>
          <a:p>
            <a:r>
              <a:rPr lang="en-US" dirty="0"/>
              <a:t>Fast Loading: Utilize caching and optimized resources to load quickly and efficiently.</a:t>
            </a: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798611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ECA3B-DB00-F749-9C1A-BB505D4A8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Evolution of Web Applications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28A78-888D-EF4D-A301-B3DDDAEEF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Before PWAs:</a:t>
            </a:r>
          </a:p>
          <a:p>
            <a:r>
              <a:rPr lang="en-US" dirty="0"/>
              <a:t>Traditional web applications required an internet connection to function fully, and their performance was often limited compared to native apps.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The Rise of PWAs:</a:t>
            </a:r>
          </a:p>
          <a:p>
            <a:r>
              <a:rPr lang="en-US" dirty="0"/>
              <a:t>Introduced to bridge the gap between native apps and web apps, providing better user experiences through fast, reliable, and engaging interfaces.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Significance in Full-Stack Development:</a:t>
            </a:r>
          </a:p>
          <a:p>
            <a:r>
              <a:rPr lang="en-US" dirty="0"/>
              <a:t>PWAs have shifted the focus of full-stack development towards building more resilient and user-friendly applications that work well in various network conditions.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836474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83D33-0BDC-1908-A276-CB66A9E6D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PWAs Work: The Technology Stack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04554-A3F8-45F9-B6FE-D6F67B448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Core Technologies:</a:t>
            </a:r>
          </a:p>
          <a:p>
            <a:r>
              <a:rPr lang="en-US" dirty="0"/>
              <a:t>Service Workers: Background scripts that enable offline capabilities, background syncing, and push notifications.</a:t>
            </a:r>
          </a:p>
          <a:p>
            <a:r>
              <a:rPr lang="en-US" dirty="0"/>
              <a:t>Web App Manifest: A JSON file that controls how the app appears and behaves, allowing for add-to-home-screen functionality.</a:t>
            </a:r>
          </a:p>
          <a:p>
            <a:r>
              <a:rPr lang="en-US" dirty="0"/>
              <a:t>HTTPS: PWAs require secure connections to ensure data integrity and security.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Development Tools and Frameworks:</a:t>
            </a:r>
          </a:p>
          <a:p>
            <a:r>
              <a:rPr lang="en-US" dirty="0"/>
              <a:t>React, Angular, Vue.js: Popular JavaScript frameworks that support building PWAs.</a:t>
            </a:r>
          </a:p>
          <a:p>
            <a:r>
              <a:rPr lang="en-US" dirty="0"/>
              <a:t>Lighthouse: A tool for auditing and improving the quality of PWAs.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735562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6658A-1111-A4C5-EF5C-298F57B82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Progressive Web Apps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3FD0C-46B7-A426-FE1B-840E3B5C8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Enhanced User Engagement</a:t>
            </a:r>
            <a:r>
              <a:rPr lang="en-US" dirty="0"/>
              <a:t>:</a:t>
            </a:r>
          </a:p>
          <a:p>
            <a:r>
              <a:rPr lang="en-US" dirty="0"/>
              <a:t>PWAs provide push notifications and can be added to the home screen, increasing user engagement and retention.</a:t>
            </a:r>
          </a:p>
          <a:p>
            <a:pPr marL="0" indent="0">
              <a:buNone/>
            </a:pPr>
            <a:r>
              <a:rPr lang="en-US" dirty="0"/>
              <a:t>Improved Performance:</a:t>
            </a:r>
          </a:p>
          <a:p>
            <a:r>
              <a:rPr lang="en-US" dirty="0"/>
              <a:t>With features like offline access and caching, PWAs load faster and provide a smoother user experience.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Cross-Platform Compatibility:</a:t>
            </a:r>
          </a:p>
          <a:p>
            <a:r>
              <a:rPr lang="en-US" dirty="0"/>
              <a:t>PWAs run on any device with a browser, making them accessible to a broader audience without the need for platform-specific development.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Reduced Development Costs:</a:t>
            </a:r>
          </a:p>
          <a:p>
            <a:r>
              <a:rPr lang="en-US" dirty="0"/>
              <a:t>Unlike native apps, PWAs require a single codebase, reducing the time and cost associated with developing and maintaining separate apps for iOS, Android, and the web.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427470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192C9-58AD-9DB1-B959-BDBA7C81B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Success of a Progressive Web App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773D2-AE33-6527-35AD-974C204AF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Example: Twitter Lite</a:t>
            </a:r>
          </a:p>
          <a:p>
            <a:r>
              <a:rPr lang="en-US" dirty="0"/>
              <a:t>Problem: Twitter needed a solution that could deliver a fast, reliable experience to users with slow network conditions.</a:t>
            </a:r>
          </a:p>
          <a:p>
            <a:r>
              <a:rPr lang="en-US" dirty="0"/>
              <a:t>Solution: Developed Twitter Lite as a PWA, which provides a faster, more data-efficient experience.</a:t>
            </a:r>
          </a:p>
          <a:p>
            <a:r>
              <a:rPr lang="en-US" dirty="0"/>
              <a:t>Results: Achieved a 65% increase in pages per session and a 75% increase in Tweets sent. The app also reduced data consumption by up to 70%.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Lessons Learned:</a:t>
            </a:r>
          </a:p>
          <a:p>
            <a:r>
              <a:rPr lang="en-US" dirty="0"/>
              <a:t>Demonstrates the impact of PWAs on user engagement and performance, especially in areas with limited connectivity.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610220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C1248-8416-8C6B-7B6E-93DE87850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and Considerations in PWA Development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1D5E4-42CB-79F0-FCA2-C4FE4A664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Challenges:</a:t>
            </a:r>
          </a:p>
          <a:p>
            <a:r>
              <a:rPr lang="en-US" dirty="0"/>
              <a:t>Browser Compatibility: Although most modern browsers support PWAs, some older browsers may not fully support all features.</a:t>
            </a:r>
          </a:p>
          <a:p>
            <a:r>
              <a:rPr lang="en-US" dirty="0"/>
              <a:t>Limited Access to Native Features: While PWAs offer many capabilities, they still do not have access to all native device features like some hardware sensors.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Considerations for Developers:</a:t>
            </a:r>
          </a:p>
          <a:p>
            <a:r>
              <a:rPr lang="en-US" dirty="0"/>
              <a:t>User Experience: Balancing the lightweight nature of PWAs with the need for rich functionality.</a:t>
            </a:r>
          </a:p>
          <a:p>
            <a:r>
              <a:rPr lang="en-US" dirty="0"/>
              <a:t>Security: Ensuring robust security practices, as PWAs rely on HTTPS for secure data transmission.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57509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B732A-3544-7C8F-F5B5-5B4CC7D44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Trends in Progressive Web Apps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72033-AAE8-52F4-2120-745005F48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Integration with New Web Technologies:</a:t>
            </a:r>
          </a:p>
          <a:p>
            <a:r>
              <a:rPr lang="en-US" dirty="0" err="1"/>
              <a:t>WebAssembly</a:t>
            </a:r>
            <a:r>
              <a:rPr lang="en-US" dirty="0"/>
              <a:t>: Enhancing performance-intensive tasks by allowing code written in multiple languages to run on the web.</a:t>
            </a:r>
          </a:p>
          <a:p>
            <a:r>
              <a:rPr lang="en-US" dirty="0"/>
              <a:t>Advanced APIs: Emerging APIs that offer deeper integration with native device capabilities, such as the Web Bluetooth API and Web NFC.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Growing Adoption:</a:t>
            </a:r>
          </a:p>
          <a:p>
            <a:r>
              <a:rPr lang="en-US" dirty="0"/>
              <a:t>As internet access expands globally, especially in regions with limited connectivity, the demand for PWAs will continue to grow.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Opportunities for Full-Stack Developers:</a:t>
            </a:r>
          </a:p>
          <a:p>
            <a:r>
              <a:rPr lang="en-US" dirty="0"/>
              <a:t>Embracing PWAs opens up opportunities to reach wider audiences and create more resilient, engaging applications.</a:t>
            </a: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597888962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15</TotalTime>
  <Words>862</Words>
  <Application>Microsoft Office PowerPoint</Application>
  <PresentationFormat>Widescreen</PresentationFormat>
  <Paragraphs>68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Tw Cen MT</vt:lpstr>
      <vt:lpstr>Droplet</vt:lpstr>
      <vt:lpstr>The Innovation of Progressive Web Apps in Full-Stack Web Development</vt:lpstr>
      <vt:lpstr>INTRODUCTION</vt:lpstr>
      <vt:lpstr>What Are Progressive Web Apps (PWAs)?</vt:lpstr>
      <vt:lpstr>The Evolution of Web Applications</vt:lpstr>
      <vt:lpstr>How PWAs Work: The Technology Stack</vt:lpstr>
      <vt:lpstr>Advantages of Progressive Web Apps</vt:lpstr>
      <vt:lpstr>Case Study: Success of a Progressive Web App</vt:lpstr>
      <vt:lpstr>Challenges and Considerations in PWA Development</vt:lpstr>
      <vt:lpstr>Future Trends in Progressive Web Apps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George Kamunge</dc:creator>
  <cp:lastModifiedBy>George Kamunge</cp:lastModifiedBy>
  <cp:revision>1</cp:revision>
  <dcterms:created xsi:type="dcterms:W3CDTF">2024-08-25T11:02:18Z</dcterms:created>
  <dcterms:modified xsi:type="dcterms:W3CDTF">2024-08-25T11:17:54Z</dcterms:modified>
</cp:coreProperties>
</file>