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2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B0BC-C436-D744-16C2-09908D3DC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0A01B-484F-8773-D145-1A1A66627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422C9-B412-2F24-4251-3AAE1C7F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4A3F-DD74-4978-A8E6-9E44DFF6B8C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DE4F0-40E4-8B86-D10F-8E6DB9F0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C3CEB-121B-E634-96FA-E64ABC65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B6B9-7896-4C96-9A19-CE8E88A7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253A-A690-C167-4908-71C8E000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3B8D5-4C9D-6C22-02A6-161F55AB8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C85D4-976A-358E-003F-47565111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4A3F-DD74-4978-A8E6-9E44DFF6B8C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9FD4F-EDE6-813E-681B-AE6F879B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7F38A-9ECB-8851-F4DE-435DC925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B6B9-7896-4C96-9A19-CE8E88A7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3D740-754A-FDEF-22F0-C1B70614F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AE4EB-FCC8-5198-A1B5-0FBC681DA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1801-619C-17C8-1A14-00A76F7F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4A3F-DD74-4978-A8E6-9E44DFF6B8C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01C19-2435-61E3-929A-9912E3D4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BE62-DBA5-9BA1-110A-ADD15699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B6B9-7896-4C96-9A19-CE8E88A7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F78B-AD76-E351-3B99-FC848868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F92E-72C2-B3D3-B21F-2D25E8210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8451A-269C-792B-D26B-C1B95F12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4A3F-DD74-4978-A8E6-9E44DFF6B8C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CCFA7-BB36-42FC-06D1-94373D5C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6D9EB-A16B-57BB-4334-775704F9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B6B9-7896-4C96-9A19-CE8E88A7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0260-A301-8901-9028-B13F3AFA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1F6C6-6651-E21F-B85C-B2DA9E77C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9F452-3EE1-9970-0DD9-BFB09FED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4A3F-DD74-4978-A8E6-9E44DFF6B8C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582EF-0C97-EC4B-474F-76DA71D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265AB-BC96-0462-FF9B-0A8C338A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B6B9-7896-4C96-9A19-CE8E88A7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9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4ABD-FD04-0E34-C90F-4F947A51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3623-0D76-AFE1-945A-F820E29D2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11AC1-EC2D-0991-6B3C-3D3775344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9B6E0-5D8A-DC6A-57BA-492D7839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4A3F-DD74-4978-A8E6-9E44DFF6B8C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8D56C-421D-EA43-CAE6-7B4B9766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B9240-8614-B53B-109E-91C0CA9B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B6B9-7896-4C96-9A19-CE8E88A7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4398-1112-9C35-493F-7D559E95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A3778-394C-AE70-D67F-AF79F5618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13889-0346-109D-874E-4AABEA91D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360D6-1531-F400-EFF9-F25C5977F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4F746-BA33-EC72-553F-B35F89789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ED849-1CD0-D4F3-3E79-91319E6A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4A3F-DD74-4978-A8E6-9E44DFF6B8C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744CA-B765-4D89-39AF-A365AC84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DA6CD-F218-0B43-496E-B200066E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B6B9-7896-4C96-9A19-CE8E88A7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7EEE-D792-0D75-9685-669D0F57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BBB72-CF63-324E-1AD2-DC828182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4A3F-DD74-4978-A8E6-9E44DFF6B8C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4BD30-4B5C-2B7B-2DB7-C002A6BC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5828E-00E4-0C00-9236-26BE7DEB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B6B9-7896-4C96-9A19-CE8E88A7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1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DF65F-0E30-2240-B14A-3A41DEA3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4A3F-DD74-4978-A8E6-9E44DFF6B8C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46E8A-FC57-2050-5FBE-D7E76EEC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7BF5F-895A-239D-E6F2-0ED0A0A4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B6B9-7896-4C96-9A19-CE8E88A7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4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6562-65C8-B457-322F-2B4D9BCB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04C38-9E14-D94C-BF0C-94539C0FA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AA84C-DAE2-A5B0-255B-F93343462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125EC-AC52-DE66-7600-59932D1C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4A3F-DD74-4978-A8E6-9E44DFF6B8C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6FD2B-A083-682C-F921-22F161A5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D7D7A-2682-4E9E-DD93-920B9427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B6B9-7896-4C96-9A19-CE8E88A7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8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8B02-E673-6747-F719-BE004ADF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A3BBC-867F-45D3-3004-AA4624CFF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94638-11E9-49E6-E4B7-753C38CBE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4547C-86A1-1067-3A5B-9F8D4C4B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4A3F-DD74-4978-A8E6-9E44DFF6B8C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8B36D-967F-3BFF-11F8-DF12976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33C7E-4DB5-C7DC-C73A-70BA275F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B6B9-7896-4C96-9A19-CE8E88A7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0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7D9F7-0912-8641-CEFD-458BFC7D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10708-B6BD-E48A-C49E-14029A755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88EBB-B265-A02E-39DF-9ED4B60C7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74A3F-DD74-4978-A8E6-9E44DFF6B8C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243FC-555C-C8D6-E219-55AC12941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6C84B-8325-EEF0-CD73-82B511DE9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BB6B9-7896-4C96-9A19-CE8E88A7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9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60457E-A7B8-8C84-FC22-6F30EAC44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4" y="0"/>
            <a:ext cx="10287791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A82DCA-EE80-30CD-DC47-BF0AEE3A2F54}"/>
              </a:ext>
            </a:extLst>
          </p:cNvPr>
          <p:cNvSpPr/>
          <p:nvPr/>
        </p:nvSpPr>
        <p:spPr>
          <a:xfrm>
            <a:off x="5625804" y="3429000"/>
            <a:ext cx="538371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rgbClr val="842803"/>
                </a:solidFill>
                <a:effectLst/>
              </a:rPr>
              <a:t>Turning Coffee into code</a:t>
            </a:r>
          </a:p>
          <a:p>
            <a:pPr algn="ctr"/>
            <a:r>
              <a:rPr lang="en-US" sz="4000" b="1" cap="none" spc="0" dirty="0">
                <a:ln/>
                <a:solidFill>
                  <a:srgbClr val="842803"/>
                </a:solidFill>
                <a:effectLst/>
              </a:rPr>
              <a:t>since 7 years.</a:t>
            </a:r>
          </a:p>
        </p:txBody>
      </p:sp>
    </p:spTree>
    <p:extLst>
      <p:ext uri="{BB962C8B-B14F-4D97-AF65-F5344CB8AC3E}">
        <p14:creationId xmlns:p14="http://schemas.microsoft.com/office/powerpoint/2010/main" val="6090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Barca</dc:creator>
  <cp:lastModifiedBy>Barca</cp:lastModifiedBy>
  <cp:revision>1</cp:revision>
  <dcterms:created xsi:type="dcterms:W3CDTF">2024-06-18T15:21:13Z</dcterms:created>
  <dcterms:modified xsi:type="dcterms:W3CDTF">2024-06-18T15:21:25Z</dcterms:modified>
</cp:coreProperties>
</file>