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A9AB-2216-4921-BEE3-177A7486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13EB-D35B-48A3-8FDA-C1F2D8F0A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2D91-AC9B-4000-A17A-38CB940A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87E1-9ACE-4084-839D-1F6A865B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7E282-2705-4B43-B337-34AEF6CC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C92-5282-4FAD-B00F-AB0C61FB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DFDE9-08F1-4A8E-863D-29C69331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5FB2-6880-4192-8AA0-BC491511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60007-EC3E-4698-9BC4-198A9A55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BA82-7A3C-4DF6-9F19-CDAEA46C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02CE5-F5B1-49CD-ABC3-8D390799E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C7149-E1E1-4DA5-A5B8-97FD7641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0A93-0311-4392-B398-7C9E2827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5402-8AF7-4CD3-9EFD-9A304A5E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6913-A40A-4819-A71B-06D591AA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1CC-0EE3-4844-B9A3-9CBFF7D6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6B9D-979C-4993-91A3-A1CA245A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5E27-3F37-44EB-8E6D-0FF74902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391F-7021-424B-8F1E-59A5CBC7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EFC2-36B4-43DA-876D-7776F679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F11F-6FE5-4A7D-A652-8C0566B8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DF83D-54D1-43BC-A479-01D0923D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8BC51-0F03-4D76-9611-F11681F65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E15E-E2A0-4717-91C5-96546342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5868-12B4-4A73-B6A3-307BB734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4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9706-6085-406A-A41C-F2605976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47F2-B3FD-470B-B55F-CF0D424E2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BB91-B690-4195-BA13-D8B9DD738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887B-A1B7-4BB3-816F-B0C698BF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4FEA-0EB4-451E-92CD-21143C42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38FD4-3AA7-4672-8FF0-D199EA69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1708-49D4-42B3-8748-B26AB9B9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9B623-38EC-4DE5-9AA6-80125ABD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FAB0-0E3A-4EB2-BCDB-F261F784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5D8F0-72D6-4BC9-8786-79C53A836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0A84F-0825-49E9-A5B7-39D53E572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F8213-09E1-415B-A0F7-5C4F2D67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44E86-FEE6-4D3A-A134-D007BA5D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05F35-C18A-44AE-966A-C8BFA741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C4D9-CC1D-49D6-9F8F-46BBD841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624E7-0BB0-4F6C-977A-B9569240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BD552-0B90-4F16-BE97-2E6CCF1A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B9488-C18C-49FF-B10E-2082C779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C3572-7671-40D1-98D0-F711EDFF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B27EA-24FC-4BCA-BCCB-6BB17B285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62F64-FDA3-40D8-8E27-01119DC7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921A-2B38-445E-B979-01B788C6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3C45-346E-49DE-91DC-CD268EC0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7866B-5B04-4854-ABE2-C8070614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89DEA-47CB-45C9-9D96-AE47B3A3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1851B-81B9-4B61-AE78-A0641274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1F0AD-54D7-4F5D-BA7D-2B848077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5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1306-E3FF-4350-A19F-A672A228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8B414-337B-49F6-B881-98684A275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525CA-43AD-4F79-8E30-9DD04CF17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721E1-048F-405F-9E9A-0BA28E10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48492-F4C4-4A22-B309-52757D39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72F8E-A21E-4B04-AF9A-8869AE2D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13FBD4-5AC1-4A6F-82D8-748A01C2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8AA09-B88D-4115-BDF3-A5B4C3CC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A9DA-95B3-4D52-A71D-EB92D0F67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8A628-D992-48F2-82A8-1ABF90F09BCD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2CB4-A7CB-4D66-8377-DB0F17325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F141B-AAD4-436A-8533-81A19A178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CAED-D7CB-470E-AECE-1BAAFC623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D8AC-250C-4344-A18C-B944E76A5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+mn-cs"/>
              </a:rPr>
              <a:t>	Ivan </a:t>
            </a:r>
            <a:r>
              <a:rPr lang="hr-HR" sz="4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cs typeface="+mn-cs"/>
              </a:rPr>
              <a:t>Ceković</a:t>
            </a:r>
            <a:r>
              <a:rPr lang="hr-HR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ACB58-C9A5-405A-A8F3-B30046828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sz="3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Engleska</a:t>
            </a:r>
            <a:endParaRPr lang="en-US" sz="3200" spc="-1" dirty="0">
              <a:solidFill>
                <a:srgbClr val="8B8B8B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71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CED4-E49C-4AE1-966C-F14BD578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Grafovi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najjače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varijable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F3D1-ADF3-4D7B-8BF7-68575BACD6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/>
              <a:t>Marital</a:t>
            </a:r>
            <a:r>
              <a:rPr lang="hr-HR" dirty="0"/>
              <a:t> status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E221F-1F85-4B28-B4C4-4412F99AD0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Varijabla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marital status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ne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š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bolja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da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najvi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š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udovaca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udovica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A98B4-BB9F-4A47-94B3-1CD20141BAB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61924" y="2209800"/>
            <a:ext cx="5943601" cy="4102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75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C9C8-C326-47B7-8B35-4143F7DC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Grafovi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najjače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varijable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5109A-E75E-4443-9ED3-1FCB0AEACA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/>
              <a:t>Relationship</a:t>
            </a:r>
            <a:endParaRPr lang="hr-HR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C65E9-AC85-4246-95AE-85713ED222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Slijede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ć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jaka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varijabla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relationship.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da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podjednako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zastupljene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not in family 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Wife.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D0F48-B1A9-45F2-8458-F7B1940BDB1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7650" y="2314574"/>
            <a:ext cx="5772150" cy="40671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42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1AB4A6-4FEC-47C0-87C3-FC28EB1B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Zaključak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67443-3DC7-4E26-AED9-94E79A5B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Mobitele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najbolje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ponuditi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populaciji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relationship status: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Not in family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Wife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marital status: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Widowed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occupation: </a:t>
            </a: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Priv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-house-</a:t>
            </a:r>
            <a:r>
              <a:rPr lang="en-US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Proizvodi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 ne bi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smjeli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prodavati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osobama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occu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Armed forces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Transport moving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education: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Preschool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hr-H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7th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hr-H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8th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hr-H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9th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hr-H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relationship: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Other relative </a:t>
            </a:r>
            <a:r>
              <a:rPr lang="hr-HR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Own child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marital status: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Married AF spouse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Married spouse absent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DABC-BC08-4BD6-A216-11FF37C9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Bayesova mreža – najbolji slučaj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DE46-26EF-4DB7-A2A0-7CD22BD6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Najbolja bi situacija bila kada bi znali da je kupac bijele rase, radi u privatnom sektoru (</a:t>
            </a:r>
            <a:r>
              <a:rPr lang="hr-HR" dirty="0" err="1"/>
              <a:t>Workclass</a:t>
            </a:r>
            <a:r>
              <a:rPr lang="hr-HR" dirty="0"/>
              <a:t> = </a:t>
            </a:r>
            <a:r>
              <a:rPr lang="hr-HR" dirty="0" err="1"/>
              <a:t>private</a:t>
            </a:r>
            <a:r>
              <a:rPr lang="hr-HR" dirty="0"/>
              <a:t>), bračni status je </a:t>
            </a:r>
            <a:r>
              <a:rPr lang="hr-HR" dirty="0" err="1"/>
              <a:t>Married_civ_Spouse</a:t>
            </a:r>
            <a:r>
              <a:rPr lang="hr-HR" dirty="0"/>
              <a:t>, i stupanj obrazovanja je </a:t>
            </a:r>
            <a:r>
              <a:rPr lang="hr-HR" dirty="0" err="1"/>
              <a:t>SHS_Grad</a:t>
            </a:r>
            <a:r>
              <a:rPr lang="hr-HR" dirty="0"/>
              <a:t>. </a:t>
            </a:r>
          </a:p>
          <a:p>
            <a:r>
              <a:rPr lang="hr-HR" dirty="0"/>
              <a:t>U tom slučaju vjerojatnost da je kupac iz Engleske iznosi 98.6%.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4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C30E-282E-4FDA-8F2C-0E84732E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Bayesova mreža – najgori slučaj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59E9-44B2-4128-9E70-F92FB9A7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Ako je kupac rase </a:t>
            </a:r>
            <a:r>
              <a:rPr lang="hr-HR" dirty="0" err="1"/>
              <a:t>Other</a:t>
            </a:r>
            <a:r>
              <a:rPr lang="hr-HR" dirty="0"/>
              <a:t>, plaća manja ili jednaka 50 000 i bračni status </a:t>
            </a:r>
            <a:r>
              <a:rPr lang="hr-HR" dirty="0" err="1"/>
              <a:t>Widowed</a:t>
            </a:r>
            <a:r>
              <a:rPr lang="hr-HR" dirty="0"/>
              <a:t>, vjerojatnost da dolazi iz Engleske je 50.4%.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7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BB91-228F-4F46-B1E1-B4C50437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>
                <a:latin typeface="+mn-lt"/>
              </a:rPr>
              <a:t>Opis projekta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97A2-3D1B-4930-9C4D-A919DA07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Ciljna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varijabla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Engleska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Proizvod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su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mobiteli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4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E808-F229-454A-AC49-5C1AFCD7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Osnovne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statističke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mjere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23FC-16BC-425E-A320-64E5F6C6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Kvaliteta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podataka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13.09% missing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vrijednosti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–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cijeli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dataset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4.44% missing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vrijednosti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–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ciljna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varijabla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20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8EB4-6315-435D-9E12-F8B23BDD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Osnovne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statističke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mjere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18CC-C8DB-4CB0-B0DD-20DD9558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Ekstremi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U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cijelom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datasetu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120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ekstrema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Za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Englesku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postoji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jedan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ekstrem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osoba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koja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ima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 73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godine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23BA1-759B-49FE-9D25-970FA053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Osnovne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statističke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mjere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56797B-7357-470D-B0E4-7CE334988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Distribucija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52F11-4406-4B77-8F7B-DC6C55FEC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Distribucija je pozitivno asimetrična i šiljasta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F6222-CF46-471F-8E1A-9C1C9E5B9B8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69600" y="2468880"/>
            <a:ext cx="5390280" cy="324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94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5349F6-720E-4208-AFB0-5CDAD3AB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varijabli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IV -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sortirano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104C06-EA8C-495D-B0D6-B30F210A5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515562"/>
              </p:ext>
            </p:extLst>
          </p:nvPr>
        </p:nvGraphicFramePr>
        <p:xfrm>
          <a:off x="2849732" y="1766655"/>
          <a:ext cx="47939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286">
                  <a:extLst>
                    <a:ext uri="{9D8B030D-6E8A-4147-A177-3AD203B41FA5}">
                      <a16:colId xmlns:a16="http://schemas.microsoft.com/office/drawing/2014/main" val="3767840747"/>
                    </a:ext>
                  </a:extLst>
                </a:gridCol>
                <a:gridCol w="2599656">
                  <a:extLst>
                    <a:ext uri="{9D8B030D-6E8A-4147-A177-3AD203B41FA5}">
                      <a16:colId xmlns:a16="http://schemas.microsoft.com/office/drawing/2014/main" val="4081114001"/>
                    </a:ext>
                  </a:extLst>
                </a:gridCol>
              </a:tblGrid>
              <a:tr h="362913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Ime varijable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99689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ocupation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0.8840128371287757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443066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education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0.5969354882024857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63567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race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0.17346114302113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5845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marital_status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0.13625111173909088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56425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0.10866404939787601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64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98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C39B86-943B-4599-A8BA-8CB4B8C2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Grafovi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najjače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varijable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WoE</a:t>
            </a:r>
            <a:b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52CC5-1D28-4AD2-A152-48D9E424F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/>
              <a:t>Occupation</a:t>
            </a:r>
            <a:endParaRPr lang="hr-HR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92FE0-CD08-4E32-90B7-8F52CD5C71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Š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X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veci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to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sklonost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kupovini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ć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tj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Ako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kupac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kategorije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-house-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ć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vjerojatnost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dolazi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Engleske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71BEF-B74C-4E81-B29D-FF455D58278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85775" y="2333625"/>
            <a:ext cx="5334000" cy="37718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33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CB79-1DF4-45E2-96CF-ADBEC767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Grafovi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najjače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varijable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0D27-B126-4F57-8D9C-D09062E15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/>
              <a:t>Education</a:t>
            </a:r>
            <a:endParaRPr lang="hr-HR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12BB4-0D2D-4599-8BD6-E1A4A2C03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Slijede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ć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jaka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education.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Ako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kupac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doktorat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ć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vjerojatnost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da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dolazi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iz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Engleske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B31BB-33C3-4804-B981-B3B160C785E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7650" y="2247901"/>
            <a:ext cx="5772150" cy="392906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42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6AAC-C6FF-4669-B73A-FB80E6E3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Grafovi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najjače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varijable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WoE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8C81-7394-40D1-8B04-588FB7D9B4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Race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2537F-72CD-4D0F-B34F-4E3009346F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Varijabla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race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lo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š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WoE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njom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se ne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</a:t>
            </a:r>
            <a:r>
              <a:rPr lang="hr-HR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ž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raditi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analiza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26587-57AE-4AFF-9C8C-0400F506E59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1450" y="2200275"/>
            <a:ext cx="6000750" cy="41116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92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389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Wingdings</vt:lpstr>
      <vt:lpstr>Office Theme</vt:lpstr>
      <vt:lpstr> Ivan Ceković </vt:lpstr>
      <vt:lpstr>Opis projekta</vt:lpstr>
      <vt:lpstr>Osnovne statističke mjere </vt:lpstr>
      <vt:lpstr>Osnovne statističke mjere </vt:lpstr>
      <vt:lpstr>Osnovne statističke mjere</vt:lpstr>
      <vt:lpstr>Top lista varijabli po IV - sortirano </vt:lpstr>
      <vt:lpstr>Grafovi za najjače varijable po WoE </vt:lpstr>
      <vt:lpstr>Grafovi za najjače varijable po WoE</vt:lpstr>
      <vt:lpstr>Grafovi za najjače varijable po WoE</vt:lpstr>
      <vt:lpstr>Grafovi za najjače varijable po WoE</vt:lpstr>
      <vt:lpstr>Grafovi za najjače varijable po WoE</vt:lpstr>
      <vt:lpstr>Zaključak </vt:lpstr>
      <vt:lpstr>Bayesova mreža – najbolji slučaj</vt:lpstr>
      <vt:lpstr>Bayesova mreža – najgori slučaj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Ivan Ceković </dc:title>
  <dc:creator>Ivan</dc:creator>
  <cp:lastModifiedBy>Ivan</cp:lastModifiedBy>
  <cp:revision>116</cp:revision>
  <dcterms:created xsi:type="dcterms:W3CDTF">2017-08-07T16:15:30Z</dcterms:created>
  <dcterms:modified xsi:type="dcterms:W3CDTF">2017-08-07T16:37:25Z</dcterms:modified>
</cp:coreProperties>
</file>