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3" r:id="rId3"/>
    <p:sldId id="283" r:id="rId4"/>
    <p:sldId id="284" r:id="rId5"/>
    <p:sldId id="285" r:id="rId6"/>
    <p:sldId id="286" r:id="rId7"/>
    <p:sldId id="274" r:id="rId8"/>
    <p:sldId id="275" r:id="rId9"/>
    <p:sldId id="256" r:id="rId10"/>
    <p:sldId id="259" r:id="rId11"/>
    <p:sldId id="257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1" r:id="rId20"/>
    <p:sldId id="272" r:id="rId21"/>
    <p:sldId id="267" r:id="rId22"/>
    <p:sldId id="268" r:id="rId23"/>
  </p:sldIdLst>
  <p:sldSz cx="10287000" cy="6858000" type="35mm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7" autoAdjust="0"/>
    <p:restoredTop sz="84185" autoAdjust="0"/>
  </p:normalViewPr>
  <p:slideViewPr>
    <p:cSldViewPr>
      <p:cViewPr varScale="1">
        <p:scale>
          <a:sx n="90" d="100"/>
          <a:sy n="90" d="100"/>
        </p:scale>
        <p:origin x="1680" y="18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9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025" y="1825625"/>
            <a:ext cx="8872538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72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609600"/>
            <a:ext cx="2217738" cy="5567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025" y="609600"/>
            <a:ext cx="6502400" cy="5567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0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025" y="1825625"/>
            <a:ext cx="887253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74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5" y="1709738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675" y="4589463"/>
            <a:ext cx="887253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8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825625"/>
            <a:ext cx="43592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5625"/>
            <a:ext cx="43608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3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365125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1681163"/>
            <a:ext cx="43529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025" y="2505075"/>
            <a:ext cx="435292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8588" y="1681163"/>
            <a:ext cx="43719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8588" y="2505075"/>
            <a:ext cx="4371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5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57200"/>
            <a:ext cx="3317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563" y="987425"/>
            <a:ext cx="52070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025" y="2057400"/>
            <a:ext cx="33178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17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57200"/>
            <a:ext cx="3317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563" y="987425"/>
            <a:ext cx="52070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025" y="2057400"/>
            <a:ext cx="33178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4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BFFEB"/>
            </a:gs>
            <a:gs pos="100000">
              <a:srgbClr val="ABFF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BE24EC-407C-E345-87AD-6C2D0432A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9600"/>
            <a:ext cx="874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A3E8F823-9CFA-B540-A5FB-C50AD6CCF8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0"/>
            <a:ext cx="762000" cy="6858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28" name="Group 56">
            <a:extLst>
              <a:ext uri="{FF2B5EF4-FFF2-40B4-BE49-F238E27FC236}">
                <a16:creationId xmlns:a16="http://schemas.microsoft.com/office/drawing/2014/main" id="{9BF51A85-D8E3-4B40-9FEB-BB054FAB09C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7175" y="5819775"/>
            <a:ext cx="673100" cy="719138"/>
            <a:chOff x="144" y="3648"/>
            <a:chExt cx="494" cy="528"/>
          </a:xfrm>
        </p:grpSpPr>
        <p:sp>
          <p:nvSpPr>
            <p:cNvPr id="1029" name="Freeform 9">
              <a:extLst>
                <a:ext uri="{FF2B5EF4-FFF2-40B4-BE49-F238E27FC236}">
                  <a16:creationId xmlns:a16="http://schemas.microsoft.com/office/drawing/2014/main" id="{31C54AE9-9675-504A-8440-9E7D5E33D7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" y="3648"/>
              <a:ext cx="262" cy="528"/>
            </a:xfrm>
            <a:custGeom>
              <a:avLst/>
              <a:gdLst>
                <a:gd name="T0" fmla="*/ 262 w 5204"/>
                <a:gd name="T1" fmla="*/ 528 h 10491"/>
                <a:gd name="T2" fmla="*/ 251 w 5204"/>
                <a:gd name="T3" fmla="*/ 527 h 10491"/>
                <a:gd name="T4" fmla="*/ 240 w 5204"/>
                <a:gd name="T5" fmla="*/ 527 h 10491"/>
                <a:gd name="T6" fmla="*/ 229 w 5204"/>
                <a:gd name="T7" fmla="*/ 526 h 10491"/>
                <a:gd name="T8" fmla="*/ 219 w 5204"/>
                <a:gd name="T9" fmla="*/ 525 h 10491"/>
                <a:gd name="T10" fmla="*/ 209 w 5204"/>
                <a:gd name="T11" fmla="*/ 523 h 10491"/>
                <a:gd name="T12" fmla="*/ 199 w 5204"/>
                <a:gd name="T13" fmla="*/ 520 h 10491"/>
                <a:gd name="T14" fmla="*/ 189 w 5204"/>
                <a:gd name="T15" fmla="*/ 518 h 10491"/>
                <a:gd name="T16" fmla="*/ 179 w 5204"/>
                <a:gd name="T17" fmla="*/ 514 h 10491"/>
                <a:gd name="T18" fmla="*/ 159 w 5204"/>
                <a:gd name="T19" fmla="*/ 507 h 10491"/>
                <a:gd name="T20" fmla="*/ 140 w 5204"/>
                <a:gd name="T21" fmla="*/ 498 h 10491"/>
                <a:gd name="T22" fmla="*/ 123 w 5204"/>
                <a:gd name="T23" fmla="*/ 487 h 10491"/>
                <a:gd name="T24" fmla="*/ 106 w 5204"/>
                <a:gd name="T25" fmla="*/ 476 h 10491"/>
                <a:gd name="T26" fmla="*/ 90 w 5204"/>
                <a:gd name="T27" fmla="*/ 463 h 10491"/>
                <a:gd name="T28" fmla="*/ 75 w 5204"/>
                <a:gd name="T29" fmla="*/ 449 h 10491"/>
                <a:gd name="T30" fmla="*/ 62 w 5204"/>
                <a:gd name="T31" fmla="*/ 434 h 10491"/>
                <a:gd name="T32" fmla="*/ 49 w 5204"/>
                <a:gd name="T33" fmla="*/ 418 h 10491"/>
                <a:gd name="T34" fmla="*/ 38 w 5204"/>
                <a:gd name="T35" fmla="*/ 401 h 10491"/>
                <a:gd name="T36" fmla="*/ 28 w 5204"/>
                <a:gd name="T37" fmla="*/ 383 h 10491"/>
                <a:gd name="T38" fmla="*/ 20 w 5204"/>
                <a:gd name="T39" fmla="*/ 365 h 10491"/>
                <a:gd name="T40" fmla="*/ 13 w 5204"/>
                <a:gd name="T41" fmla="*/ 345 h 10491"/>
                <a:gd name="T42" fmla="*/ 8 w 5204"/>
                <a:gd name="T43" fmla="*/ 326 h 10491"/>
                <a:gd name="T44" fmla="*/ 3 w 5204"/>
                <a:gd name="T45" fmla="*/ 306 h 10491"/>
                <a:gd name="T46" fmla="*/ 1 w 5204"/>
                <a:gd name="T47" fmla="*/ 285 h 10491"/>
                <a:gd name="T48" fmla="*/ 0 w 5204"/>
                <a:gd name="T49" fmla="*/ 264 h 10491"/>
                <a:gd name="T50" fmla="*/ 1 w 5204"/>
                <a:gd name="T51" fmla="*/ 242 h 10491"/>
                <a:gd name="T52" fmla="*/ 4 w 5204"/>
                <a:gd name="T53" fmla="*/ 220 h 10491"/>
                <a:gd name="T54" fmla="*/ 8 w 5204"/>
                <a:gd name="T55" fmla="*/ 200 h 10491"/>
                <a:gd name="T56" fmla="*/ 14 w 5204"/>
                <a:gd name="T57" fmla="*/ 179 h 10491"/>
                <a:gd name="T58" fmla="*/ 22 w 5204"/>
                <a:gd name="T59" fmla="*/ 160 h 10491"/>
                <a:gd name="T60" fmla="*/ 31 w 5204"/>
                <a:gd name="T61" fmla="*/ 140 h 10491"/>
                <a:gd name="T62" fmla="*/ 41 w 5204"/>
                <a:gd name="T63" fmla="*/ 122 h 10491"/>
                <a:gd name="T64" fmla="*/ 53 w 5204"/>
                <a:gd name="T65" fmla="*/ 105 h 10491"/>
                <a:gd name="T66" fmla="*/ 66 w 5204"/>
                <a:gd name="T67" fmla="*/ 89 h 10491"/>
                <a:gd name="T68" fmla="*/ 80 w 5204"/>
                <a:gd name="T69" fmla="*/ 74 h 10491"/>
                <a:gd name="T70" fmla="*/ 96 w 5204"/>
                <a:gd name="T71" fmla="*/ 60 h 10491"/>
                <a:gd name="T72" fmla="*/ 112 w 5204"/>
                <a:gd name="T73" fmla="*/ 47 h 10491"/>
                <a:gd name="T74" fmla="*/ 131 w 5204"/>
                <a:gd name="T75" fmla="*/ 35 h 10491"/>
                <a:gd name="T76" fmla="*/ 149 w 5204"/>
                <a:gd name="T77" fmla="*/ 25 h 10491"/>
                <a:gd name="T78" fmla="*/ 169 w 5204"/>
                <a:gd name="T79" fmla="*/ 17 h 10491"/>
                <a:gd name="T80" fmla="*/ 190 w 5204"/>
                <a:gd name="T81" fmla="*/ 10 h 10491"/>
                <a:gd name="T82" fmla="*/ 199 w 5204"/>
                <a:gd name="T83" fmla="*/ 8 h 10491"/>
                <a:gd name="T84" fmla="*/ 208 w 5204"/>
                <a:gd name="T85" fmla="*/ 6 h 10491"/>
                <a:gd name="T86" fmla="*/ 216 w 5204"/>
                <a:gd name="T87" fmla="*/ 4 h 10491"/>
                <a:gd name="T88" fmla="*/ 226 w 5204"/>
                <a:gd name="T89" fmla="*/ 2 h 10491"/>
                <a:gd name="T90" fmla="*/ 234 w 5204"/>
                <a:gd name="T91" fmla="*/ 1 h 10491"/>
                <a:gd name="T92" fmla="*/ 244 w 5204"/>
                <a:gd name="T93" fmla="*/ 0 h 10491"/>
                <a:gd name="T94" fmla="*/ 253 w 5204"/>
                <a:gd name="T95" fmla="*/ 0 h 10491"/>
                <a:gd name="T96" fmla="*/ 262 w 5204"/>
                <a:gd name="T97" fmla="*/ 0 h 104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204" h="10491">
                  <a:moveTo>
                    <a:pt x="5204" y="0"/>
                  </a:moveTo>
                  <a:lnTo>
                    <a:pt x="5204" y="10491"/>
                  </a:lnTo>
                  <a:lnTo>
                    <a:pt x="5088" y="10491"/>
                  </a:lnTo>
                  <a:lnTo>
                    <a:pt x="4977" y="10481"/>
                  </a:lnTo>
                  <a:lnTo>
                    <a:pt x="4876" y="10481"/>
                  </a:lnTo>
                  <a:lnTo>
                    <a:pt x="4760" y="10462"/>
                  </a:lnTo>
                  <a:lnTo>
                    <a:pt x="4659" y="10462"/>
                  </a:lnTo>
                  <a:lnTo>
                    <a:pt x="4558" y="10452"/>
                  </a:lnTo>
                  <a:lnTo>
                    <a:pt x="4452" y="10433"/>
                  </a:lnTo>
                  <a:lnTo>
                    <a:pt x="4351" y="10423"/>
                  </a:lnTo>
                  <a:lnTo>
                    <a:pt x="4250" y="10404"/>
                  </a:lnTo>
                  <a:lnTo>
                    <a:pt x="4144" y="10385"/>
                  </a:lnTo>
                  <a:lnTo>
                    <a:pt x="4052" y="10356"/>
                  </a:lnTo>
                  <a:lnTo>
                    <a:pt x="3951" y="10336"/>
                  </a:lnTo>
                  <a:lnTo>
                    <a:pt x="3855" y="10312"/>
                  </a:lnTo>
                  <a:lnTo>
                    <a:pt x="3753" y="10283"/>
                  </a:lnTo>
                  <a:lnTo>
                    <a:pt x="3652" y="10245"/>
                  </a:lnTo>
                  <a:lnTo>
                    <a:pt x="3546" y="10216"/>
                  </a:lnTo>
                  <a:lnTo>
                    <a:pt x="3353" y="10153"/>
                  </a:lnTo>
                  <a:lnTo>
                    <a:pt x="3165" y="10067"/>
                  </a:lnTo>
                  <a:lnTo>
                    <a:pt x="2968" y="9985"/>
                  </a:lnTo>
                  <a:lnTo>
                    <a:pt x="2790" y="9888"/>
                  </a:lnTo>
                  <a:lnTo>
                    <a:pt x="2602" y="9797"/>
                  </a:lnTo>
                  <a:lnTo>
                    <a:pt x="2438" y="9686"/>
                  </a:lnTo>
                  <a:lnTo>
                    <a:pt x="2269" y="9575"/>
                  </a:lnTo>
                  <a:lnTo>
                    <a:pt x="2101" y="9450"/>
                  </a:lnTo>
                  <a:lnTo>
                    <a:pt x="1932" y="9329"/>
                  </a:lnTo>
                  <a:lnTo>
                    <a:pt x="1782" y="9190"/>
                  </a:lnTo>
                  <a:lnTo>
                    <a:pt x="1633" y="9069"/>
                  </a:lnTo>
                  <a:lnTo>
                    <a:pt x="1493" y="8920"/>
                  </a:lnTo>
                  <a:lnTo>
                    <a:pt x="1354" y="8770"/>
                  </a:lnTo>
                  <a:lnTo>
                    <a:pt x="1228" y="8621"/>
                  </a:lnTo>
                  <a:lnTo>
                    <a:pt x="1089" y="8472"/>
                  </a:lnTo>
                  <a:lnTo>
                    <a:pt x="968" y="8312"/>
                  </a:lnTo>
                  <a:lnTo>
                    <a:pt x="867" y="8144"/>
                  </a:lnTo>
                  <a:lnTo>
                    <a:pt x="761" y="7966"/>
                  </a:lnTo>
                  <a:lnTo>
                    <a:pt x="650" y="7797"/>
                  </a:lnTo>
                  <a:lnTo>
                    <a:pt x="559" y="7609"/>
                  </a:lnTo>
                  <a:lnTo>
                    <a:pt x="472" y="7435"/>
                  </a:lnTo>
                  <a:lnTo>
                    <a:pt x="390" y="7257"/>
                  </a:lnTo>
                  <a:lnTo>
                    <a:pt x="322" y="7060"/>
                  </a:lnTo>
                  <a:lnTo>
                    <a:pt x="250" y="6862"/>
                  </a:lnTo>
                  <a:lnTo>
                    <a:pt x="192" y="6679"/>
                  </a:lnTo>
                  <a:lnTo>
                    <a:pt x="149" y="6472"/>
                  </a:lnTo>
                  <a:lnTo>
                    <a:pt x="101" y="6274"/>
                  </a:lnTo>
                  <a:lnTo>
                    <a:pt x="62" y="6072"/>
                  </a:lnTo>
                  <a:lnTo>
                    <a:pt x="33" y="5865"/>
                  </a:lnTo>
                  <a:lnTo>
                    <a:pt x="14" y="5657"/>
                  </a:lnTo>
                  <a:lnTo>
                    <a:pt x="0" y="5455"/>
                  </a:lnTo>
                  <a:lnTo>
                    <a:pt x="0" y="5238"/>
                  </a:lnTo>
                  <a:lnTo>
                    <a:pt x="0" y="5031"/>
                  </a:lnTo>
                  <a:lnTo>
                    <a:pt x="14" y="4809"/>
                  </a:lnTo>
                  <a:lnTo>
                    <a:pt x="33" y="4602"/>
                  </a:lnTo>
                  <a:lnTo>
                    <a:pt x="72" y="4380"/>
                  </a:lnTo>
                  <a:lnTo>
                    <a:pt x="110" y="4164"/>
                  </a:lnTo>
                  <a:lnTo>
                    <a:pt x="154" y="3966"/>
                  </a:lnTo>
                  <a:lnTo>
                    <a:pt x="212" y="3764"/>
                  </a:lnTo>
                  <a:lnTo>
                    <a:pt x="279" y="3556"/>
                  </a:lnTo>
                  <a:lnTo>
                    <a:pt x="342" y="3359"/>
                  </a:lnTo>
                  <a:lnTo>
                    <a:pt x="428" y="3176"/>
                  </a:lnTo>
                  <a:lnTo>
                    <a:pt x="510" y="2978"/>
                  </a:lnTo>
                  <a:lnTo>
                    <a:pt x="607" y="2781"/>
                  </a:lnTo>
                  <a:lnTo>
                    <a:pt x="708" y="2612"/>
                  </a:lnTo>
                  <a:lnTo>
                    <a:pt x="809" y="2429"/>
                  </a:lnTo>
                  <a:lnTo>
                    <a:pt x="920" y="2260"/>
                  </a:lnTo>
                  <a:lnTo>
                    <a:pt x="1055" y="2091"/>
                  </a:lnTo>
                  <a:lnTo>
                    <a:pt x="1175" y="1923"/>
                  </a:lnTo>
                  <a:lnTo>
                    <a:pt x="1305" y="1764"/>
                  </a:lnTo>
                  <a:lnTo>
                    <a:pt x="1445" y="1614"/>
                  </a:lnTo>
                  <a:lnTo>
                    <a:pt x="1595" y="1465"/>
                  </a:lnTo>
                  <a:lnTo>
                    <a:pt x="1754" y="1316"/>
                  </a:lnTo>
                  <a:lnTo>
                    <a:pt x="1913" y="1186"/>
                  </a:lnTo>
                  <a:lnTo>
                    <a:pt x="2072" y="1055"/>
                  </a:lnTo>
                  <a:lnTo>
                    <a:pt x="2231" y="930"/>
                  </a:lnTo>
                  <a:lnTo>
                    <a:pt x="2409" y="810"/>
                  </a:lnTo>
                  <a:lnTo>
                    <a:pt x="2597" y="699"/>
                  </a:lnTo>
                  <a:lnTo>
                    <a:pt x="2780" y="598"/>
                  </a:lnTo>
                  <a:lnTo>
                    <a:pt x="2968" y="501"/>
                  </a:lnTo>
                  <a:lnTo>
                    <a:pt x="3165" y="410"/>
                  </a:lnTo>
                  <a:lnTo>
                    <a:pt x="3363" y="333"/>
                  </a:lnTo>
                  <a:lnTo>
                    <a:pt x="3565" y="260"/>
                  </a:lnTo>
                  <a:lnTo>
                    <a:pt x="3773" y="193"/>
                  </a:lnTo>
                  <a:lnTo>
                    <a:pt x="3864" y="174"/>
                  </a:lnTo>
                  <a:lnTo>
                    <a:pt x="3951" y="150"/>
                  </a:lnTo>
                  <a:lnTo>
                    <a:pt x="4033" y="130"/>
                  </a:lnTo>
                  <a:lnTo>
                    <a:pt x="4129" y="111"/>
                  </a:lnTo>
                  <a:lnTo>
                    <a:pt x="4221" y="92"/>
                  </a:lnTo>
                  <a:lnTo>
                    <a:pt x="4293" y="82"/>
                  </a:lnTo>
                  <a:lnTo>
                    <a:pt x="4389" y="53"/>
                  </a:lnTo>
                  <a:lnTo>
                    <a:pt x="4481" y="44"/>
                  </a:lnTo>
                  <a:lnTo>
                    <a:pt x="4568" y="34"/>
                  </a:lnTo>
                  <a:lnTo>
                    <a:pt x="4650" y="24"/>
                  </a:lnTo>
                  <a:lnTo>
                    <a:pt x="4741" y="15"/>
                  </a:lnTo>
                  <a:lnTo>
                    <a:pt x="4838" y="5"/>
                  </a:lnTo>
                  <a:lnTo>
                    <a:pt x="4910" y="5"/>
                  </a:lnTo>
                  <a:lnTo>
                    <a:pt x="5016" y="0"/>
                  </a:lnTo>
                  <a:lnTo>
                    <a:pt x="5107" y="0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10">
              <a:extLst>
                <a:ext uri="{FF2B5EF4-FFF2-40B4-BE49-F238E27FC236}">
                  <a16:creationId xmlns:a16="http://schemas.microsoft.com/office/drawing/2014/main" id="{F485117E-3407-124A-8F48-8FED2F054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" y="3801"/>
              <a:ext cx="112" cy="286"/>
            </a:xfrm>
            <a:custGeom>
              <a:avLst/>
              <a:gdLst>
                <a:gd name="T0" fmla="*/ 112 w 2226"/>
                <a:gd name="T1" fmla="*/ 286 h 5691"/>
                <a:gd name="T2" fmla="*/ 22 w 2226"/>
                <a:gd name="T3" fmla="*/ 232 h 5691"/>
                <a:gd name="T4" fmla="*/ 15 w 2226"/>
                <a:gd name="T5" fmla="*/ 228 h 5691"/>
                <a:gd name="T6" fmla="*/ 11 w 2226"/>
                <a:gd name="T7" fmla="*/ 224 h 5691"/>
                <a:gd name="T8" fmla="*/ 7 w 2226"/>
                <a:gd name="T9" fmla="*/ 221 h 5691"/>
                <a:gd name="T10" fmla="*/ 4 w 2226"/>
                <a:gd name="T11" fmla="*/ 216 h 5691"/>
                <a:gd name="T12" fmla="*/ 2 w 2226"/>
                <a:gd name="T13" fmla="*/ 212 h 5691"/>
                <a:gd name="T14" fmla="*/ 1 w 2226"/>
                <a:gd name="T15" fmla="*/ 207 h 5691"/>
                <a:gd name="T16" fmla="*/ 0 w 2226"/>
                <a:gd name="T17" fmla="*/ 201 h 5691"/>
                <a:gd name="T18" fmla="*/ 0 w 2226"/>
                <a:gd name="T19" fmla="*/ 194 h 5691"/>
                <a:gd name="T20" fmla="*/ 0 w 2226"/>
                <a:gd name="T21" fmla="*/ 186 h 5691"/>
                <a:gd name="T22" fmla="*/ 26 w 2226"/>
                <a:gd name="T23" fmla="*/ 186 h 5691"/>
                <a:gd name="T24" fmla="*/ 26 w 2226"/>
                <a:gd name="T25" fmla="*/ 172 h 5691"/>
                <a:gd name="T26" fmla="*/ 0 w 2226"/>
                <a:gd name="T27" fmla="*/ 172 h 5691"/>
                <a:gd name="T28" fmla="*/ 0 w 2226"/>
                <a:gd name="T29" fmla="*/ 146 h 5691"/>
                <a:gd name="T30" fmla="*/ 26 w 2226"/>
                <a:gd name="T31" fmla="*/ 146 h 5691"/>
                <a:gd name="T32" fmla="*/ 26 w 2226"/>
                <a:gd name="T33" fmla="*/ 132 h 5691"/>
                <a:gd name="T34" fmla="*/ 0 w 2226"/>
                <a:gd name="T35" fmla="*/ 132 h 5691"/>
                <a:gd name="T36" fmla="*/ 0 w 2226"/>
                <a:gd name="T37" fmla="*/ 106 h 5691"/>
                <a:gd name="T38" fmla="*/ 26 w 2226"/>
                <a:gd name="T39" fmla="*/ 106 h 5691"/>
                <a:gd name="T40" fmla="*/ 26 w 2226"/>
                <a:gd name="T41" fmla="*/ 91 h 5691"/>
                <a:gd name="T42" fmla="*/ 0 w 2226"/>
                <a:gd name="T43" fmla="*/ 91 h 5691"/>
                <a:gd name="T44" fmla="*/ 0 w 2226"/>
                <a:gd name="T45" fmla="*/ 0 h 5691"/>
                <a:gd name="T46" fmla="*/ 112 w 2226"/>
                <a:gd name="T47" fmla="*/ 0 h 5691"/>
                <a:gd name="T48" fmla="*/ 112 w 2226"/>
                <a:gd name="T49" fmla="*/ 286 h 56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26" h="5691">
                  <a:moveTo>
                    <a:pt x="2226" y="5691"/>
                  </a:moveTo>
                  <a:lnTo>
                    <a:pt x="428" y="4607"/>
                  </a:lnTo>
                  <a:lnTo>
                    <a:pt x="308" y="4530"/>
                  </a:lnTo>
                  <a:lnTo>
                    <a:pt x="212" y="4457"/>
                  </a:lnTo>
                  <a:lnTo>
                    <a:pt x="130" y="4390"/>
                  </a:lnTo>
                  <a:lnTo>
                    <a:pt x="72" y="4303"/>
                  </a:lnTo>
                  <a:lnTo>
                    <a:pt x="33" y="4221"/>
                  </a:lnTo>
                  <a:lnTo>
                    <a:pt x="14" y="4120"/>
                  </a:lnTo>
                  <a:lnTo>
                    <a:pt x="4" y="3995"/>
                  </a:lnTo>
                  <a:lnTo>
                    <a:pt x="0" y="3855"/>
                  </a:lnTo>
                  <a:lnTo>
                    <a:pt x="0" y="3706"/>
                  </a:lnTo>
                  <a:lnTo>
                    <a:pt x="510" y="3706"/>
                  </a:lnTo>
                  <a:lnTo>
                    <a:pt x="510" y="3426"/>
                  </a:lnTo>
                  <a:lnTo>
                    <a:pt x="0" y="3426"/>
                  </a:lnTo>
                  <a:lnTo>
                    <a:pt x="0" y="2896"/>
                  </a:lnTo>
                  <a:lnTo>
                    <a:pt x="510" y="2896"/>
                  </a:lnTo>
                  <a:lnTo>
                    <a:pt x="510" y="2621"/>
                  </a:lnTo>
                  <a:lnTo>
                    <a:pt x="0" y="2621"/>
                  </a:lnTo>
                  <a:lnTo>
                    <a:pt x="0" y="2101"/>
                  </a:lnTo>
                  <a:lnTo>
                    <a:pt x="510" y="2101"/>
                  </a:lnTo>
                  <a:lnTo>
                    <a:pt x="510" y="1812"/>
                  </a:lnTo>
                  <a:lnTo>
                    <a:pt x="0" y="1812"/>
                  </a:lnTo>
                  <a:lnTo>
                    <a:pt x="0" y="0"/>
                  </a:lnTo>
                  <a:lnTo>
                    <a:pt x="2226" y="0"/>
                  </a:lnTo>
                  <a:lnTo>
                    <a:pt x="2226" y="5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11">
              <a:extLst>
                <a:ext uri="{FF2B5EF4-FFF2-40B4-BE49-F238E27FC236}">
                  <a16:creationId xmlns:a16="http://schemas.microsoft.com/office/drawing/2014/main" id="{EBA3B036-486B-1847-9E45-709CFB5E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6" y="3799"/>
              <a:ext cx="113" cy="290"/>
            </a:xfrm>
            <a:custGeom>
              <a:avLst/>
              <a:gdLst>
                <a:gd name="T0" fmla="*/ 0 w 2245"/>
                <a:gd name="T1" fmla="*/ 290 h 5764"/>
                <a:gd name="T2" fmla="*/ 91 w 2245"/>
                <a:gd name="T3" fmla="*/ 235 h 5764"/>
                <a:gd name="T4" fmla="*/ 98 w 2245"/>
                <a:gd name="T5" fmla="*/ 231 h 5764"/>
                <a:gd name="T6" fmla="*/ 103 w 2245"/>
                <a:gd name="T7" fmla="*/ 227 h 5764"/>
                <a:gd name="T8" fmla="*/ 106 w 2245"/>
                <a:gd name="T9" fmla="*/ 223 h 5764"/>
                <a:gd name="T10" fmla="*/ 109 w 2245"/>
                <a:gd name="T11" fmla="*/ 219 h 5764"/>
                <a:gd name="T12" fmla="*/ 111 w 2245"/>
                <a:gd name="T13" fmla="*/ 215 h 5764"/>
                <a:gd name="T14" fmla="*/ 112 w 2245"/>
                <a:gd name="T15" fmla="*/ 210 h 5764"/>
                <a:gd name="T16" fmla="*/ 113 w 2245"/>
                <a:gd name="T17" fmla="*/ 203 h 5764"/>
                <a:gd name="T18" fmla="*/ 113 w 2245"/>
                <a:gd name="T19" fmla="*/ 196 h 5764"/>
                <a:gd name="T20" fmla="*/ 113 w 2245"/>
                <a:gd name="T21" fmla="*/ 188 h 5764"/>
                <a:gd name="T22" fmla="*/ 87 w 2245"/>
                <a:gd name="T23" fmla="*/ 188 h 5764"/>
                <a:gd name="T24" fmla="*/ 87 w 2245"/>
                <a:gd name="T25" fmla="*/ 175 h 5764"/>
                <a:gd name="T26" fmla="*/ 113 w 2245"/>
                <a:gd name="T27" fmla="*/ 175 h 5764"/>
                <a:gd name="T28" fmla="*/ 113 w 2245"/>
                <a:gd name="T29" fmla="*/ 147 h 5764"/>
                <a:gd name="T30" fmla="*/ 87 w 2245"/>
                <a:gd name="T31" fmla="*/ 147 h 5764"/>
                <a:gd name="T32" fmla="*/ 87 w 2245"/>
                <a:gd name="T33" fmla="*/ 134 h 5764"/>
                <a:gd name="T34" fmla="*/ 113 w 2245"/>
                <a:gd name="T35" fmla="*/ 134 h 5764"/>
                <a:gd name="T36" fmla="*/ 113 w 2245"/>
                <a:gd name="T37" fmla="*/ 106 h 5764"/>
                <a:gd name="T38" fmla="*/ 87 w 2245"/>
                <a:gd name="T39" fmla="*/ 106 h 5764"/>
                <a:gd name="T40" fmla="*/ 87 w 2245"/>
                <a:gd name="T41" fmla="*/ 93 h 5764"/>
                <a:gd name="T42" fmla="*/ 113 w 2245"/>
                <a:gd name="T43" fmla="*/ 93 h 5764"/>
                <a:gd name="T44" fmla="*/ 113 w 2245"/>
                <a:gd name="T45" fmla="*/ 0 h 5764"/>
                <a:gd name="T46" fmla="*/ 0 w 2245"/>
                <a:gd name="T47" fmla="*/ 0 h 5764"/>
                <a:gd name="T48" fmla="*/ 0 w 2245"/>
                <a:gd name="T49" fmla="*/ 290 h 57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5" h="5764">
                  <a:moveTo>
                    <a:pt x="0" y="5764"/>
                  </a:moveTo>
                  <a:lnTo>
                    <a:pt x="1811" y="4670"/>
                  </a:lnTo>
                  <a:lnTo>
                    <a:pt x="1942" y="4583"/>
                  </a:lnTo>
                  <a:lnTo>
                    <a:pt x="2038" y="4511"/>
                  </a:lnTo>
                  <a:lnTo>
                    <a:pt x="2110" y="4434"/>
                  </a:lnTo>
                  <a:lnTo>
                    <a:pt x="2168" y="4361"/>
                  </a:lnTo>
                  <a:lnTo>
                    <a:pt x="2207" y="4275"/>
                  </a:lnTo>
                  <a:lnTo>
                    <a:pt x="2226" y="4164"/>
                  </a:lnTo>
                  <a:lnTo>
                    <a:pt x="2245" y="4043"/>
                  </a:lnTo>
                  <a:lnTo>
                    <a:pt x="2245" y="3894"/>
                  </a:lnTo>
                  <a:lnTo>
                    <a:pt x="2245" y="3745"/>
                  </a:lnTo>
                  <a:lnTo>
                    <a:pt x="1720" y="3745"/>
                  </a:lnTo>
                  <a:lnTo>
                    <a:pt x="1720" y="3475"/>
                  </a:lnTo>
                  <a:lnTo>
                    <a:pt x="2245" y="3475"/>
                  </a:lnTo>
                  <a:lnTo>
                    <a:pt x="2245" y="2930"/>
                  </a:lnTo>
                  <a:lnTo>
                    <a:pt x="1720" y="2930"/>
                  </a:lnTo>
                  <a:lnTo>
                    <a:pt x="1720" y="2660"/>
                  </a:lnTo>
                  <a:lnTo>
                    <a:pt x="2245" y="2660"/>
                  </a:lnTo>
                  <a:lnTo>
                    <a:pt x="2245" y="2111"/>
                  </a:lnTo>
                  <a:lnTo>
                    <a:pt x="1720" y="2111"/>
                  </a:lnTo>
                  <a:lnTo>
                    <a:pt x="1720" y="1846"/>
                  </a:lnTo>
                  <a:lnTo>
                    <a:pt x="2245" y="1846"/>
                  </a:lnTo>
                  <a:lnTo>
                    <a:pt x="2245" y="0"/>
                  </a:lnTo>
                  <a:lnTo>
                    <a:pt x="0" y="0"/>
                  </a:lnTo>
                  <a:lnTo>
                    <a:pt x="0" y="5764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12">
              <a:extLst>
                <a:ext uri="{FF2B5EF4-FFF2-40B4-BE49-F238E27FC236}">
                  <a16:creationId xmlns:a16="http://schemas.microsoft.com/office/drawing/2014/main" id="{9F85018D-7101-AE45-9952-3B382C1921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" y="3883"/>
              <a:ext cx="71" cy="95"/>
            </a:xfrm>
            <a:custGeom>
              <a:avLst/>
              <a:gdLst>
                <a:gd name="T0" fmla="*/ 70 w 1421"/>
                <a:gd name="T1" fmla="*/ 10 h 1889"/>
                <a:gd name="T2" fmla="*/ 68 w 1421"/>
                <a:gd name="T3" fmla="*/ 10 h 1889"/>
                <a:gd name="T4" fmla="*/ 66 w 1421"/>
                <a:gd name="T5" fmla="*/ 10 h 1889"/>
                <a:gd name="T6" fmla="*/ 61 w 1421"/>
                <a:gd name="T7" fmla="*/ 10 h 1889"/>
                <a:gd name="T8" fmla="*/ 57 w 1421"/>
                <a:gd name="T9" fmla="*/ 10 h 1889"/>
                <a:gd name="T10" fmla="*/ 52 w 1421"/>
                <a:gd name="T11" fmla="*/ 9 h 1889"/>
                <a:gd name="T12" fmla="*/ 47 w 1421"/>
                <a:gd name="T13" fmla="*/ 8 h 1889"/>
                <a:gd name="T14" fmla="*/ 43 w 1421"/>
                <a:gd name="T15" fmla="*/ 7 h 1889"/>
                <a:gd name="T16" fmla="*/ 39 w 1421"/>
                <a:gd name="T17" fmla="*/ 7 h 1889"/>
                <a:gd name="T18" fmla="*/ 34 w 1421"/>
                <a:gd name="T19" fmla="*/ 6 h 1889"/>
                <a:gd name="T20" fmla="*/ 27 w 1421"/>
                <a:gd name="T21" fmla="*/ 3 h 1889"/>
                <a:gd name="T22" fmla="*/ 24 w 1421"/>
                <a:gd name="T23" fmla="*/ 1 h 1889"/>
                <a:gd name="T24" fmla="*/ 20 w 1421"/>
                <a:gd name="T25" fmla="*/ 1 h 1889"/>
                <a:gd name="T26" fmla="*/ 18 w 1421"/>
                <a:gd name="T27" fmla="*/ 0 h 1889"/>
                <a:gd name="T28" fmla="*/ 15 w 1421"/>
                <a:gd name="T29" fmla="*/ 0 h 1889"/>
                <a:gd name="T30" fmla="*/ 12 w 1421"/>
                <a:gd name="T31" fmla="*/ 0 h 1889"/>
                <a:gd name="T32" fmla="*/ 8 w 1421"/>
                <a:gd name="T33" fmla="*/ 1 h 1889"/>
                <a:gd name="T34" fmla="*/ 4 w 1421"/>
                <a:gd name="T35" fmla="*/ 3 h 1889"/>
                <a:gd name="T36" fmla="*/ 0 w 1421"/>
                <a:gd name="T37" fmla="*/ 5 h 1889"/>
                <a:gd name="T38" fmla="*/ 3 w 1421"/>
                <a:gd name="T39" fmla="*/ 87 h 1889"/>
                <a:gd name="T40" fmla="*/ 6 w 1421"/>
                <a:gd name="T41" fmla="*/ 86 h 1889"/>
                <a:gd name="T42" fmla="*/ 9 w 1421"/>
                <a:gd name="T43" fmla="*/ 84 h 1889"/>
                <a:gd name="T44" fmla="*/ 13 w 1421"/>
                <a:gd name="T45" fmla="*/ 84 h 1889"/>
                <a:gd name="T46" fmla="*/ 16 w 1421"/>
                <a:gd name="T47" fmla="*/ 84 h 1889"/>
                <a:gd name="T48" fmla="*/ 19 w 1421"/>
                <a:gd name="T49" fmla="*/ 84 h 1889"/>
                <a:gd name="T50" fmla="*/ 23 w 1421"/>
                <a:gd name="T51" fmla="*/ 85 h 1889"/>
                <a:gd name="T52" fmla="*/ 27 w 1421"/>
                <a:gd name="T53" fmla="*/ 87 h 1889"/>
                <a:gd name="T54" fmla="*/ 34 w 1421"/>
                <a:gd name="T55" fmla="*/ 89 h 1889"/>
                <a:gd name="T56" fmla="*/ 39 w 1421"/>
                <a:gd name="T57" fmla="*/ 90 h 1889"/>
                <a:gd name="T58" fmla="*/ 43 w 1421"/>
                <a:gd name="T59" fmla="*/ 92 h 1889"/>
                <a:gd name="T60" fmla="*/ 47 w 1421"/>
                <a:gd name="T61" fmla="*/ 92 h 1889"/>
                <a:gd name="T62" fmla="*/ 52 w 1421"/>
                <a:gd name="T63" fmla="*/ 93 h 1889"/>
                <a:gd name="T64" fmla="*/ 56 w 1421"/>
                <a:gd name="T65" fmla="*/ 94 h 1889"/>
                <a:gd name="T66" fmla="*/ 61 w 1421"/>
                <a:gd name="T67" fmla="*/ 94 h 1889"/>
                <a:gd name="T68" fmla="*/ 66 w 1421"/>
                <a:gd name="T69" fmla="*/ 95 h 1889"/>
                <a:gd name="T70" fmla="*/ 71 w 1421"/>
                <a:gd name="T71" fmla="*/ 95 h 18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421" h="1889">
                  <a:moveTo>
                    <a:pt x="1421" y="202"/>
                  </a:moveTo>
                  <a:lnTo>
                    <a:pt x="1402" y="202"/>
                  </a:lnTo>
                  <a:lnTo>
                    <a:pt x="1383" y="202"/>
                  </a:lnTo>
                  <a:lnTo>
                    <a:pt x="1363" y="202"/>
                  </a:lnTo>
                  <a:lnTo>
                    <a:pt x="1354" y="202"/>
                  </a:lnTo>
                  <a:lnTo>
                    <a:pt x="1315" y="202"/>
                  </a:lnTo>
                  <a:lnTo>
                    <a:pt x="1267" y="202"/>
                  </a:lnTo>
                  <a:lnTo>
                    <a:pt x="1223" y="202"/>
                  </a:lnTo>
                  <a:lnTo>
                    <a:pt x="1185" y="202"/>
                  </a:lnTo>
                  <a:lnTo>
                    <a:pt x="1137" y="202"/>
                  </a:lnTo>
                  <a:lnTo>
                    <a:pt x="1093" y="193"/>
                  </a:lnTo>
                  <a:lnTo>
                    <a:pt x="1045" y="183"/>
                  </a:lnTo>
                  <a:lnTo>
                    <a:pt x="1007" y="173"/>
                  </a:lnTo>
                  <a:lnTo>
                    <a:pt x="949" y="164"/>
                  </a:lnTo>
                  <a:lnTo>
                    <a:pt x="915" y="154"/>
                  </a:lnTo>
                  <a:lnTo>
                    <a:pt x="867" y="149"/>
                  </a:lnTo>
                  <a:lnTo>
                    <a:pt x="809" y="140"/>
                  </a:lnTo>
                  <a:lnTo>
                    <a:pt x="775" y="130"/>
                  </a:lnTo>
                  <a:lnTo>
                    <a:pt x="727" y="111"/>
                  </a:lnTo>
                  <a:lnTo>
                    <a:pt x="689" y="111"/>
                  </a:lnTo>
                  <a:lnTo>
                    <a:pt x="640" y="82"/>
                  </a:lnTo>
                  <a:lnTo>
                    <a:pt x="549" y="53"/>
                  </a:lnTo>
                  <a:lnTo>
                    <a:pt x="510" y="43"/>
                  </a:lnTo>
                  <a:lnTo>
                    <a:pt x="472" y="24"/>
                  </a:lnTo>
                  <a:lnTo>
                    <a:pt x="438" y="14"/>
                  </a:lnTo>
                  <a:lnTo>
                    <a:pt x="399" y="14"/>
                  </a:lnTo>
                  <a:lnTo>
                    <a:pt x="371" y="5"/>
                  </a:lnTo>
                  <a:lnTo>
                    <a:pt x="351" y="0"/>
                  </a:lnTo>
                  <a:lnTo>
                    <a:pt x="313" y="0"/>
                  </a:lnTo>
                  <a:lnTo>
                    <a:pt x="298" y="0"/>
                  </a:lnTo>
                  <a:lnTo>
                    <a:pt x="260" y="0"/>
                  </a:lnTo>
                  <a:lnTo>
                    <a:pt x="231" y="0"/>
                  </a:lnTo>
                  <a:lnTo>
                    <a:pt x="183" y="14"/>
                  </a:lnTo>
                  <a:lnTo>
                    <a:pt x="154" y="14"/>
                  </a:lnTo>
                  <a:lnTo>
                    <a:pt x="120" y="24"/>
                  </a:lnTo>
                  <a:lnTo>
                    <a:pt x="81" y="53"/>
                  </a:lnTo>
                  <a:lnTo>
                    <a:pt x="43" y="63"/>
                  </a:lnTo>
                  <a:lnTo>
                    <a:pt x="0" y="101"/>
                  </a:lnTo>
                  <a:lnTo>
                    <a:pt x="0" y="1754"/>
                  </a:lnTo>
                  <a:lnTo>
                    <a:pt x="53" y="1730"/>
                  </a:lnTo>
                  <a:lnTo>
                    <a:pt x="81" y="1720"/>
                  </a:lnTo>
                  <a:lnTo>
                    <a:pt x="120" y="1701"/>
                  </a:lnTo>
                  <a:lnTo>
                    <a:pt x="154" y="1682"/>
                  </a:lnTo>
                  <a:lnTo>
                    <a:pt x="183" y="1672"/>
                  </a:lnTo>
                  <a:lnTo>
                    <a:pt x="231" y="1662"/>
                  </a:lnTo>
                  <a:lnTo>
                    <a:pt x="260" y="1662"/>
                  </a:lnTo>
                  <a:lnTo>
                    <a:pt x="289" y="1662"/>
                  </a:lnTo>
                  <a:lnTo>
                    <a:pt x="313" y="1662"/>
                  </a:lnTo>
                  <a:lnTo>
                    <a:pt x="351" y="1662"/>
                  </a:lnTo>
                  <a:lnTo>
                    <a:pt x="380" y="1672"/>
                  </a:lnTo>
                  <a:lnTo>
                    <a:pt x="428" y="1682"/>
                  </a:lnTo>
                  <a:lnTo>
                    <a:pt x="467" y="1691"/>
                  </a:lnTo>
                  <a:lnTo>
                    <a:pt x="501" y="1701"/>
                  </a:lnTo>
                  <a:lnTo>
                    <a:pt x="549" y="1720"/>
                  </a:lnTo>
                  <a:lnTo>
                    <a:pt x="597" y="1730"/>
                  </a:lnTo>
                  <a:lnTo>
                    <a:pt x="689" y="1773"/>
                  </a:lnTo>
                  <a:lnTo>
                    <a:pt x="727" y="1773"/>
                  </a:lnTo>
                  <a:lnTo>
                    <a:pt x="775" y="1783"/>
                  </a:lnTo>
                  <a:lnTo>
                    <a:pt x="809" y="1802"/>
                  </a:lnTo>
                  <a:lnTo>
                    <a:pt x="857" y="1821"/>
                  </a:lnTo>
                  <a:lnTo>
                    <a:pt x="896" y="1831"/>
                  </a:lnTo>
                  <a:lnTo>
                    <a:pt x="944" y="1831"/>
                  </a:lnTo>
                  <a:lnTo>
                    <a:pt x="987" y="1850"/>
                  </a:lnTo>
                  <a:lnTo>
                    <a:pt x="1036" y="1850"/>
                  </a:lnTo>
                  <a:lnTo>
                    <a:pt x="1074" y="1870"/>
                  </a:lnTo>
                  <a:lnTo>
                    <a:pt x="1127" y="1870"/>
                  </a:lnTo>
                  <a:lnTo>
                    <a:pt x="1175" y="1870"/>
                  </a:lnTo>
                  <a:lnTo>
                    <a:pt x="1223" y="1870"/>
                  </a:lnTo>
                  <a:lnTo>
                    <a:pt x="1267" y="1870"/>
                  </a:lnTo>
                  <a:lnTo>
                    <a:pt x="1325" y="1889"/>
                  </a:lnTo>
                  <a:lnTo>
                    <a:pt x="1373" y="1889"/>
                  </a:lnTo>
                  <a:lnTo>
                    <a:pt x="1421" y="1889"/>
                  </a:lnTo>
                  <a:lnTo>
                    <a:pt x="1421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13">
              <a:extLst>
                <a:ext uri="{FF2B5EF4-FFF2-40B4-BE49-F238E27FC236}">
                  <a16:creationId xmlns:a16="http://schemas.microsoft.com/office/drawing/2014/main" id="{6D2A7759-9510-CB43-BA2E-2B6295680F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1" y="3983"/>
              <a:ext cx="36" cy="25"/>
            </a:xfrm>
            <a:custGeom>
              <a:avLst/>
              <a:gdLst>
                <a:gd name="T0" fmla="*/ 36 w 708"/>
                <a:gd name="T1" fmla="*/ 25 h 506"/>
                <a:gd name="T2" fmla="*/ 35 w 708"/>
                <a:gd name="T3" fmla="*/ 22 h 506"/>
                <a:gd name="T4" fmla="*/ 34 w 708"/>
                <a:gd name="T5" fmla="*/ 20 h 506"/>
                <a:gd name="T6" fmla="*/ 32 w 708"/>
                <a:gd name="T7" fmla="*/ 17 h 506"/>
                <a:gd name="T8" fmla="*/ 31 w 708"/>
                <a:gd name="T9" fmla="*/ 15 h 506"/>
                <a:gd name="T10" fmla="*/ 30 w 708"/>
                <a:gd name="T11" fmla="*/ 13 h 506"/>
                <a:gd name="T12" fmla="*/ 28 w 708"/>
                <a:gd name="T13" fmla="*/ 11 h 506"/>
                <a:gd name="T14" fmla="*/ 27 w 708"/>
                <a:gd name="T15" fmla="*/ 10 h 506"/>
                <a:gd name="T16" fmla="*/ 25 w 708"/>
                <a:gd name="T17" fmla="*/ 8 h 506"/>
                <a:gd name="T18" fmla="*/ 24 w 708"/>
                <a:gd name="T19" fmla="*/ 7 h 506"/>
                <a:gd name="T20" fmla="*/ 23 w 708"/>
                <a:gd name="T21" fmla="*/ 6 h 506"/>
                <a:gd name="T22" fmla="*/ 22 w 708"/>
                <a:gd name="T23" fmla="*/ 5 h 506"/>
                <a:gd name="T24" fmla="*/ 21 w 708"/>
                <a:gd name="T25" fmla="*/ 4 h 506"/>
                <a:gd name="T26" fmla="*/ 19 w 708"/>
                <a:gd name="T27" fmla="*/ 3 h 506"/>
                <a:gd name="T28" fmla="*/ 18 w 708"/>
                <a:gd name="T29" fmla="*/ 2 h 506"/>
                <a:gd name="T30" fmla="*/ 17 w 708"/>
                <a:gd name="T31" fmla="*/ 1 h 506"/>
                <a:gd name="T32" fmla="*/ 15 w 708"/>
                <a:gd name="T33" fmla="*/ 0 h 506"/>
                <a:gd name="T34" fmla="*/ 14 w 708"/>
                <a:gd name="T35" fmla="*/ 1 h 506"/>
                <a:gd name="T36" fmla="*/ 14 w 708"/>
                <a:gd name="T37" fmla="*/ 1 h 506"/>
                <a:gd name="T38" fmla="*/ 14 w 708"/>
                <a:gd name="T39" fmla="*/ 1 h 506"/>
                <a:gd name="T40" fmla="*/ 13 w 708"/>
                <a:gd name="T41" fmla="*/ 2 h 506"/>
                <a:gd name="T42" fmla="*/ 12 w 708"/>
                <a:gd name="T43" fmla="*/ 3 h 506"/>
                <a:gd name="T44" fmla="*/ 10 w 708"/>
                <a:gd name="T45" fmla="*/ 5 h 506"/>
                <a:gd name="T46" fmla="*/ 9 w 708"/>
                <a:gd name="T47" fmla="*/ 6 h 506"/>
                <a:gd name="T48" fmla="*/ 7 w 708"/>
                <a:gd name="T49" fmla="*/ 8 h 506"/>
                <a:gd name="T50" fmla="*/ 6 w 708"/>
                <a:gd name="T51" fmla="*/ 9 h 506"/>
                <a:gd name="T52" fmla="*/ 5 w 708"/>
                <a:gd name="T53" fmla="*/ 11 h 506"/>
                <a:gd name="T54" fmla="*/ 3 w 708"/>
                <a:gd name="T55" fmla="*/ 15 h 506"/>
                <a:gd name="T56" fmla="*/ 1 w 708"/>
                <a:gd name="T57" fmla="*/ 18 h 506"/>
                <a:gd name="T58" fmla="*/ 1 w 708"/>
                <a:gd name="T59" fmla="*/ 18 h 506"/>
                <a:gd name="T60" fmla="*/ 1 w 708"/>
                <a:gd name="T61" fmla="*/ 19 h 506"/>
                <a:gd name="T62" fmla="*/ 0 w 708"/>
                <a:gd name="T63" fmla="*/ 20 h 506"/>
                <a:gd name="T64" fmla="*/ 0 w 708"/>
                <a:gd name="T65" fmla="*/ 20 h 506"/>
                <a:gd name="T66" fmla="*/ 36 w 708"/>
                <a:gd name="T67" fmla="*/ 25 h 5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08" h="506">
                  <a:moveTo>
                    <a:pt x="708" y="506"/>
                  </a:moveTo>
                  <a:lnTo>
                    <a:pt x="689" y="448"/>
                  </a:lnTo>
                  <a:lnTo>
                    <a:pt x="660" y="410"/>
                  </a:lnTo>
                  <a:lnTo>
                    <a:pt x="631" y="352"/>
                  </a:lnTo>
                  <a:lnTo>
                    <a:pt x="602" y="308"/>
                  </a:lnTo>
                  <a:lnTo>
                    <a:pt x="583" y="270"/>
                  </a:lnTo>
                  <a:lnTo>
                    <a:pt x="559" y="222"/>
                  </a:lnTo>
                  <a:lnTo>
                    <a:pt x="530" y="193"/>
                  </a:lnTo>
                  <a:lnTo>
                    <a:pt x="501" y="159"/>
                  </a:lnTo>
                  <a:lnTo>
                    <a:pt x="472" y="140"/>
                  </a:lnTo>
                  <a:lnTo>
                    <a:pt x="443" y="120"/>
                  </a:lnTo>
                  <a:lnTo>
                    <a:pt x="424" y="101"/>
                  </a:lnTo>
                  <a:lnTo>
                    <a:pt x="409" y="72"/>
                  </a:lnTo>
                  <a:lnTo>
                    <a:pt x="380" y="63"/>
                  </a:lnTo>
                  <a:lnTo>
                    <a:pt x="361" y="43"/>
                  </a:lnTo>
                  <a:lnTo>
                    <a:pt x="332" y="14"/>
                  </a:lnTo>
                  <a:lnTo>
                    <a:pt x="303" y="0"/>
                  </a:lnTo>
                  <a:lnTo>
                    <a:pt x="284" y="14"/>
                  </a:lnTo>
                  <a:lnTo>
                    <a:pt x="279" y="14"/>
                  </a:lnTo>
                  <a:lnTo>
                    <a:pt x="270" y="14"/>
                  </a:lnTo>
                  <a:lnTo>
                    <a:pt x="260" y="34"/>
                  </a:lnTo>
                  <a:lnTo>
                    <a:pt x="231" y="63"/>
                  </a:lnTo>
                  <a:lnTo>
                    <a:pt x="202" y="92"/>
                  </a:lnTo>
                  <a:lnTo>
                    <a:pt x="173" y="120"/>
                  </a:lnTo>
                  <a:lnTo>
                    <a:pt x="144" y="159"/>
                  </a:lnTo>
                  <a:lnTo>
                    <a:pt x="120" y="183"/>
                  </a:lnTo>
                  <a:lnTo>
                    <a:pt x="91" y="231"/>
                  </a:lnTo>
                  <a:lnTo>
                    <a:pt x="53" y="299"/>
                  </a:lnTo>
                  <a:lnTo>
                    <a:pt x="24" y="361"/>
                  </a:lnTo>
                  <a:lnTo>
                    <a:pt x="14" y="371"/>
                  </a:lnTo>
                  <a:lnTo>
                    <a:pt x="14" y="381"/>
                  </a:lnTo>
                  <a:lnTo>
                    <a:pt x="4" y="410"/>
                  </a:lnTo>
                  <a:lnTo>
                    <a:pt x="0" y="410"/>
                  </a:lnTo>
                  <a:lnTo>
                    <a:pt x="708" y="5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4">
              <a:extLst>
                <a:ext uri="{FF2B5EF4-FFF2-40B4-BE49-F238E27FC236}">
                  <a16:creationId xmlns:a16="http://schemas.microsoft.com/office/drawing/2014/main" id="{FBBB30AB-AA3E-4F4E-9318-7ACE620ED1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" y="4032"/>
              <a:ext cx="48" cy="47"/>
            </a:xfrm>
            <a:custGeom>
              <a:avLst/>
              <a:gdLst>
                <a:gd name="T0" fmla="*/ 8 w 954"/>
                <a:gd name="T1" fmla="*/ 27 h 945"/>
                <a:gd name="T2" fmla="*/ 8 w 954"/>
                <a:gd name="T3" fmla="*/ 24 h 945"/>
                <a:gd name="T4" fmla="*/ 8 w 954"/>
                <a:gd name="T5" fmla="*/ 21 h 945"/>
                <a:gd name="T6" fmla="*/ 22 w 954"/>
                <a:gd name="T7" fmla="*/ 9 h 945"/>
                <a:gd name="T8" fmla="*/ 24 w 954"/>
                <a:gd name="T9" fmla="*/ 7 h 945"/>
                <a:gd name="T10" fmla="*/ 26 w 954"/>
                <a:gd name="T11" fmla="*/ 5 h 945"/>
                <a:gd name="T12" fmla="*/ 29 w 954"/>
                <a:gd name="T13" fmla="*/ 4 h 945"/>
                <a:gd name="T14" fmla="*/ 31 w 954"/>
                <a:gd name="T15" fmla="*/ 3 h 945"/>
                <a:gd name="T16" fmla="*/ 33 w 954"/>
                <a:gd name="T17" fmla="*/ 3 h 945"/>
                <a:gd name="T18" fmla="*/ 36 w 954"/>
                <a:gd name="T19" fmla="*/ 4 h 945"/>
                <a:gd name="T20" fmla="*/ 38 w 954"/>
                <a:gd name="T21" fmla="*/ 6 h 945"/>
                <a:gd name="T22" fmla="*/ 40 w 954"/>
                <a:gd name="T23" fmla="*/ 8 h 945"/>
                <a:gd name="T24" fmla="*/ 41 w 954"/>
                <a:gd name="T25" fmla="*/ 12 h 945"/>
                <a:gd name="T26" fmla="*/ 41 w 954"/>
                <a:gd name="T27" fmla="*/ 15 h 945"/>
                <a:gd name="T28" fmla="*/ 39 w 954"/>
                <a:gd name="T29" fmla="*/ 17 h 945"/>
                <a:gd name="T30" fmla="*/ 23 w 954"/>
                <a:gd name="T31" fmla="*/ 32 h 945"/>
                <a:gd name="T32" fmla="*/ 21 w 954"/>
                <a:gd name="T33" fmla="*/ 33 h 945"/>
                <a:gd name="T34" fmla="*/ 19 w 954"/>
                <a:gd name="T35" fmla="*/ 34 h 945"/>
                <a:gd name="T36" fmla="*/ 17 w 954"/>
                <a:gd name="T37" fmla="*/ 33 h 945"/>
                <a:gd name="T38" fmla="*/ 15 w 954"/>
                <a:gd name="T39" fmla="*/ 32 h 945"/>
                <a:gd name="T40" fmla="*/ 14 w 954"/>
                <a:gd name="T41" fmla="*/ 33 h 945"/>
                <a:gd name="T42" fmla="*/ 28 w 954"/>
                <a:gd name="T43" fmla="*/ 46 h 945"/>
                <a:gd name="T44" fmla="*/ 27 w 954"/>
                <a:gd name="T45" fmla="*/ 44 h 945"/>
                <a:gd name="T46" fmla="*/ 26 w 954"/>
                <a:gd name="T47" fmla="*/ 43 h 945"/>
                <a:gd name="T48" fmla="*/ 26 w 954"/>
                <a:gd name="T49" fmla="*/ 41 h 945"/>
                <a:gd name="T50" fmla="*/ 27 w 954"/>
                <a:gd name="T51" fmla="*/ 40 h 945"/>
                <a:gd name="T52" fmla="*/ 42 w 954"/>
                <a:gd name="T53" fmla="*/ 26 h 945"/>
                <a:gd name="T54" fmla="*/ 46 w 954"/>
                <a:gd name="T55" fmla="*/ 22 h 945"/>
                <a:gd name="T56" fmla="*/ 47 w 954"/>
                <a:gd name="T57" fmla="*/ 18 h 945"/>
                <a:gd name="T58" fmla="*/ 47 w 954"/>
                <a:gd name="T59" fmla="*/ 12 h 945"/>
                <a:gd name="T60" fmla="*/ 43 w 954"/>
                <a:gd name="T61" fmla="*/ 6 h 945"/>
                <a:gd name="T62" fmla="*/ 39 w 954"/>
                <a:gd name="T63" fmla="*/ 2 h 945"/>
                <a:gd name="T64" fmla="*/ 35 w 954"/>
                <a:gd name="T65" fmla="*/ 1 h 945"/>
                <a:gd name="T66" fmla="*/ 31 w 954"/>
                <a:gd name="T67" fmla="*/ 0 h 945"/>
                <a:gd name="T68" fmla="*/ 26 w 954"/>
                <a:gd name="T69" fmla="*/ 2 h 945"/>
                <a:gd name="T70" fmla="*/ 25 w 954"/>
                <a:gd name="T71" fmla="*/ 2 h 945"/>
                <a:gd name="T72" fmla="*/ 24 w 954"/>
                <a:gd name="T73" fmla="*/ 3 h 945"/>
                <a:gd name="T74" fmla="*/ 22 w 954"/>
                <a:gd name="T75" fmla="*/ 5 h 945"/>
                <a:gd name="T76" fmla="*/ 20 w 954"/>
                <a:gd name="T77" fmla="*/ 7 h 945"/>
                <a:gd name="T78" fmla="*/ 7 w 954"/>
                <a:gd name="T79" fmla="*/ 18 h 945"/>
                <a:gd name="T80" fmla="*/ 5 w 954"/>
                <a:gd name="T81" fmla="*/ 18 h 945"/>
                <a:gd name="T82" fmla="*/ 4 w 954"/>
                <a:gd name="T83" fmla="*/ 18 h 945"/>
                <a:gd name="T84" fmla="*/ 2 w 954"/>
                <a:gd name="T85" fmla="*/ 18 h 945"/>
                <a:gd name="T86" fmla="*/ 0 w 954"/>
                <a:gd name="T87" fmla="*/ 18 h 9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954" h="945">
                  <a:moveTo>
                    <a:pt x="0" y="352"/>
                  </a:moveTo>
                  <a:lnTo>
                    <a:pt x="164" y="540"/>
                  </a:lnTo>
                  <a:lnTo>
                    <a:pt x="193" y="521"/>
                  </a:lnTo>
                  <a:lnTo>
                    <a:pt x="164" y="482"/>
                  </a:lnTo>
                  <a:lnTo>
                    <a:pt x="164" y="449"/>
                  </a:lnTo>
                  <a:lnTo>
                    <a:pt x="164" y="420"/>
                  </a:lnTo>
                  <a:lnTo>
                    <a:pt x="202" y="381"/>
                  </a:lnTo>
                  <a:lnTo>
                    <a:pt x="429" y="184"/>
                  </a:lnTo>
                  <a:lnTo>
                    <a:pt x="458" y="155"/>
                  </a:lnTo>
                  <a:lnTo>
                    <a:pt x="477" y="140"/>
                  </a:lnTo>
                  <a:lnTo>
                    <a:pt x="491" y="131"/>
                  </a:lnTo>
                  <a:lnTo>
                    <a:pt x="520" y="102"/>
                  </a:lnTo>
                  <a:lnTo>
                    <a:pt x="540" y="92"/>
                  </a:lnTo>
                  <a:lnTo>
                    <a:pt x="568" y="82"/>
                  </a:lnTo>
                  <a:lnTo>
                    <a:pt x="588" y="73"/>
                  </a:lnTo>
                  <a:lnTo>
                    <a:pt x="617" y="63"/>
                  </a:lnTo>
                  <a:lnTo>
                    <a:pt x="641" y="63"/>
                  </a:lnTo>
                  <a:lnTo>
                    <a:pt x="660" y="63"/>
                  </a:lnTo>
                  <a:lnTo>
                    <a:pt x="679" y="73"/>
                  </a:lnTo>
                  <a:lnTo>
                    <a:pt x="718" y="82"/>
                  </a:lnTo>
                  <a:lnTo>
                    <a:pt x="727" y="92"/>
                  </a:lnTo>
                  <a:lnTo>
                    <a:pt x="747" y="111"/>
                  </a:lnTo>
                  <a:lnTo>
                    <a:pt x="766" y="131"/>
                  </a:lnTo>
                  <a:lnTo>
                    <a:pt x="800" y="155"/>
                  </a:lnTo>
                  <a:lnTo>
                    <a:pt x="819" y="203"/>
                  </a:lnTo>
                  <a:lnTo>
                    <a:pt x="819" y="241"/>
                  </a:lnTo>
                  <a:lnTo>
                    <a:pt x="819" y="270"/>
                  </a:lnTo>
                  <a:lnTo>
                    <a:pt x="809" y="299"/>
                  </a:lnTo>
                  <a:lnTo>
                    <a:pt x="795" y="323"/>
                  </a:lnTo>
                  <a:lnTo>
                    <a:pt x="776" y="343"/>
                  </a:lnTo>
                  <a:lnTo>
                    <a:pt x="737" y="381"/>
                  </a:lnTo>
                  <a:lnTo>
                    <a:pt x="448" y="641"/>
                  </a:lnTo>
                  <a:lnTo>
                    <a:pt x="419" y="661"/>
                  </a:lnTo>
                  <a:lnTo>
                    <a:pt x="409" y="670"/>
                  </a:lnTo>
                  <a:lnTo>
                    <a:pt x="390" y="670"/>
                  </a:lnTo>
                  <a:lnTo>
                    <a:pt x="381" y="689"/>
                  </a:lnTo>
                  <a:lnTo>
                    <a:pt x="361" y="689"/>
                  </a:lnTo>
                  <a:lnTo>
                    <a:pt x="342" y="670"/>
                  </a:lnTo>
                  <a:lnTo>
                    <a:pt x="332" y="670"/>
                  </a:lnTo>
                  <a:lnTo>
                    <a:pt x="308" y="651"/>
                  </a:lnTo>
                  <a:lnTo>
                    <a:pt x="308" y="641"/>
                  </a:lnTo>
                  <a:lnTo>
                    <a:pt x="279" y="670"/>
                  </a:lnTo>
                  <a:lnTo>
                    <a:pt x="530" y="945"/>
                  </a:lnTo>
                  <a:lnTo>
                    <a:pt x="559" y="926"/>
                  </a:lnTo>
                  <a:lnTo>
                    <a:pt x="540" y="916"/>
                  </a:lnTo>
                  <a:lnTo>
                    <a:pt x="530" y="887"/>
                  </a:lnTo>
                  <a:lnTo>
                    <a:pt x="520" y="887"/>
                  </a:lnTo>
                  <a:lnTo>
                    <a:pt x="511" y="858"/>
                  </a:lnTo>
                  <a:lnTo>
                    <a:pt x="511" y="849"/>
                  </a:lnTo>
                  <a:lnTo>
                    <a:pt x="511" y="829"/>
                  </a:lnTo>
                  <a:lnTo>
                    <a:pt x="520" y="810"/>
                  </a:lnTo>
                  <a:lnTo>
                    <a:pt x="530" y="800"/>
                  </a:lnTo>
                  <a:lnTo>
                    <a:pt x="568" y="786"/>
                  </a:lnTo>
                  <a:lnTo>
                    <a:pt x="838" y="521"/>
                  </a:lnTo>
                  <a:lnTo>
                    <a:pt x="886" y="482"/>
                  </a:lnTo>
                  <a:lnTo>
                    <a:pt x="915" y="439"/>
                  </a:lnTo>
                  <a:lnTo>
                    <a:pt x="935" y="400"/>
                  </a:lnTo>
                  <a:lnTo>
                    <a:pt x="944" y="362"/>
                  </a:lnTo>
                  <a:lnTo>
                    <a:pt x="954" y="309"/>
                  </a:lnTo>
                  <a:lnTo>
                    <a:pt x="935" y="232"/>
                  </a:lnTo>
                  <a:lnTo>
                    <a:pt x="906" y="184"/>
                  </a:lnTo>
                  <a:lnTo>
                    <a:pt x="858" y="121"/>
                  </a:lnTo>
                  <a:lnTo>
                    <a:pt x="819" y="82"/>
                  </a:lnTo>
                  <a:lnTo>
                    <a:pt x="776" y="44"/>
                  </a:lnTo>
                  <a:lnTo>
                    <a:pt x="727" y="15"/>
                  </a:lnTo>
                  <a:lnTo>
                    <a:pt x="689" y="15"/>
                  </a:lnTo>
                  <a:lnTo>
                    <a:pt x="641" y="0"/>
                  </a:lnTo>
                  <a:lnTo>
                    <a:pt x="607" y="5"/>
                  </a:lnTo>
                  <a:lnTo>
                    <a:pt x="568" y="15"/>
                  </a:lnTo>
                  <a:lnTo>
                    <a:pt x="520" y="34"/>
                  </a:lnTo>
                  <a:lnTo>
                    <a:pt x="511" y="44"/>
                  </a:lnTo>
                  <a:lnTo>
                    <a:pt x="491" y="44"/>
                  </a:lnTo>
                  <a:lnTo>
                    <a:pt x="482" y="53"/>
                  </a:lnTo>
                  <a:lnTo>
                    <a:pt x="477" y="63"/>
                  </a:lnTo>
                  <a:lnTo>
                    <a:pt x="458" y="82"/>
                  </a:lnTo>
                  <a:lnTo>
                    <a:pt x="438" y="92"/>
                  </a:lnTo>
                  <a:lnTo>
                    <a:pt x="419" y="111"/>
                  </a:lnTo>
                  <a:lnTo>
                    <a:pt x="390" y="131"/>
                  </a:lnTo>
                  <a:lnTo>
                    <a:pt x="164" y="343"/>
                  </a:lnTo>
                  <a:lnTo>
                    <a:pt x="140" y="352"/>
                  </a:lnTo>
                  <a:lnTo>
                    <a:pt x="130" y="362"/>
                  </a:lnTo>
                  <a:lnTo>
                    <a:pt x="101" y="371"/>
                  </a:lnTo>
                  <a:lnTo>
                    <a:pt x="91" y="381"/>
                  </a:lnTo>
                  <a:lnTo>
                    <a:pt x="72" y="371"/>
                  </a:lnTo>
                  <a:lnTo>
                    <a:pt x="53" y="362"/>
                  </a:lnTo>
                  <a:lnTo>
                    <a:pt x="34" y="352"/>
                  </a:lnTo>
                  <a:lnTo>
                    <a:pt x="14" y="333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5">
              <a:extLst>
                <a:ext uri="{FF2B5EF4-FFF2-40B4-BE49-F238E27FC236}">
                  <a16:creationId xmlns:a16="http://schemas.microsoft.com/office/drawing/2014/main" id="{2FCA7B58-EEB8-E04B-88D6-D7FB8DC21C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" y="3981"/>
              <a:ext cx="53" cy="49"/>
            </a:xfrm>
            <a:custGeom>
              <a:avLst/>
              <a:gdLst>
                <a:gd name="T0" fmla="*/ 12 w 1055"/>
                <a:gd name="T1" fmla="*/ 37 h 974"/>
                <a:gd name="T2" fmla="*/ 25 w 1055"/>
                <a:gd name="T3" fmla="*/ 9 h 974"/>
                <a:gd name="T4" fmla="*/ 10 w 1055"/>
                <a:gd name="T5" fmla="*/ 16 h 974"/>
                <a:gd name="T6" fmla="*/ 9 w 1055"/>
                <a:gd name="T7" fmla="*/ 17 h 974"/>
                <a:gd name="T8" fmla="*/ 8 w 1055"/>
                <a:gd name="T9" fmla="*/ 17 h 974"/>
                <a:gd name="T10" fmla="*/ 8 w 1055"/>
                <a:gd name="T11" fmla="*/ 18 h 974"/>
                <a:gd name="T12" fmla="*/ 7 w 1055"/>
                <a:gd name="T13" fmla="*/ 18 h 974"/>
                <a:gd name="T14" fmla="*/ 7 w 1055"/>
                <a:gd name="T15" fmla="*/ 19 h 974"/>
                <a:gd name="T16" fmla="*/ 7 w 1055"/>
                <a:gd name="T17" fmla="*/ 21 h 974"/>
                <a:gd name="T18" fmla="*/ 7 w 1055"/>
                <a:gd name="T19" fmla="*/ 22 h 974"/>
                <a:gd name="T20" fmla="*/ 7 w 1055"/>
                <a:gd name="T21" fmla="*/ 24 h 974"/>
                <a:gd name="T22" fmla="*/ 7 w 1055"/>
                <a:gd name="T23" fmla="*/ 24 h 974"/>
                <a:gd name="T24" fmla="*/ 6 w 1055"/>
                <a:gd name="T25" fmla="*/ 25 h 974"/>
                <a:gd name="T26" fmla="*/ 0 w 1055"/>
                <a:gd name="T27" fmla="*/ 13 h 974"/>
                <a:gd name="T28" fmla="*/ 1 w 1055"/>
                <a:gd name="T29" fmla="*/ 12 h 974"/>
                <a:gd name="T30" fmla="*/ 2 w 1055"/>
                <a:gd name="T31" fmla="*/ 13 h 974"/>
                <a:gd name="T32" fmla="*/ 3 w 1055"/>
                <a:gd name="T33" fmla="*/ 14 h 974"/>
                <a:gd name="T34" fmla="*/ 3 w 1055"/>
                <a:gd name="T35" fmla="*/ 14 h 974"/>
                <a:gd name="T36" fmla="*/ 4 w 1055"/>
                <a:gd name="T37" fmla="*/ 15 h 974"/>
                <a:gd name="T38" fmla="*/ 5 w 1055"/>
                <a:gd name="T39" fmla="*/ 15 h 974"/>
                <a:gd name="T40" fmla="*/ 6 w 1055"/>
                <a:gd name="T41" fmla="*/ 15 h 974"/>
                <a:gd name="T42" fmla="*/ 7 w 1055"/>
                <a:gd name="T43" fmla="*/ 15 h 974"/>
                <a:gd name="T44" fmla="*/ 9 w 1055"/>
                <a:gd name="T45" fmla="*/ 14 h 974"/>
                <a:gd name="T46" fmla="*/ 38 w 1055"/>
                <a:gd name="T47" fmla="*/ 0 h 974"/>
                <a:gd name="T48" fmla="*/ 39 w 1055"/>
                <a:gd name="T49" fmla="*/ 1 h 974"/>
                <a:gd name="T50" fmla="*/ 22 w 1055"/>
                <a:gd name="T51" fmla="*/ 38 h 974"/>
                <a:gd name="T52" fmla="*/ 43 w 1055"/>
                <a:gd name="T53" fmla="*/ 27 h 974"/>
                <a:gd name="T54" fmla="*/ 45 w 1055"/>
                <a:gd name="T55" fmla="*/ 26 h 974"/>
                <a:gd name="T56" fmla="*/ 45 w 1055"/>
                <a:gd name="T57" fmla="*/ 26 h 974"/>
                <a:gd name="T58" fmla="*/ 46 w 1055"/>
                <a:gd name="T59" fmla="*/ 25 h 974"/>
                <a:gd name="T60" fmla="*/ 46 w 1055"/>
                <a:gd name="T61" fmla="*/ 24 h 974"/>
                <a:gd name="T62" fmla="*/ 46 w 1055"/>
                <a:gd name="T63" fmla="*/ 24 h 974"/>
                <a:gd name="T64" fmla="*/ 46 w 1055"/>
                <a:gd name="T65" fmla="*/ 23 h 974"/>
                <a:gd name="T66" fmla="*/ 46 w 1055"/>
                <a:gd name="T67" fmla="*/ 22 h 974"/>
                <a:gd name="T68" fmla="*/ 45 w 1055"/>
                <a:gd name="T69" fmla="*/ 20 h 974"/>
                <a:gd name="T70" fmla="*/ 45 w 1055"/>
                <a:gd name="T71" fmla="*/ 20 h 974"/>
                <a:gd name="T72" fmla="*/ 45 w 1055"/>
                <a:gd name="T73" fmla="*/ 20 h 974"/>
                <a:gd name="T74" fmla="*/ 46 w 1055"/>
                <a:gd name="T75" fmla="*/ 19 h 974"/>
                <a:gd name="T76" fmla="*/ 53 w 1055"/>
                <a:gd name="T77" fmla="*/ 32 h 974"/>
                <a:gd name="T78" fmla="*/ 52 w 1055"/>
                <a:gd name="T79" fmla="*/ 32 h 974"/>
                <a:gd name="T80" fmla="*/ 52 w 1055"/>
                <a:gd name="T81" fmla="*/ 32 h 974"/>
                <a:gd name="T82" fmla="*/ 51 w 1055"/>
                <a:gd name="T83" fmla="*/ 31 h 974"/>
                <a:gd name="T84" fmla="*/ 50 w 1055"/>
                <a:gd name="T85" fmla="*/ 30 h 974"/>
                <a:gd name="T86" fmla="*/ 49 w 1055"/>
                <a:gd name="T87" fmla="*/ 30 h 974"/>
                <a:gd name="T88" fmla="*/ 48 w 1055"/>
                <a:gd name="T89" fmla="*/ 30 h 974"/>
                <a:gd name="T90" fmla="*/ 48 w 1055"/>
                <a:gd name="T91" fmla="*/ 29 h 974"/>
                <a:gd name="T92" fmla="*/ 46 w 1055"/>
                <a:gd name="T93" fmla="*/ 29 h 974"/>
                <a:gd name="T94" fmla="*/ 46 w 1055"/>
                <a:gd name="T95" fmla="*/ 30 h 974"/>
                <a:gd name="T96" fmla="*/ 45 w 1055"/>
                <a:gd name="T97" fmla="*/ 30 h 974"/>
                <a:gd name="T98" fmla="*/ 20 w 1055"/>
                <a:gd name="T99" fmla="*/ 42 h 974"/>
                <a:gd name="T100" fmla="*/ 20 w 1055"/>
                <a:gd name="T101" fmla="*/ 42 h 974"/>
                <a:gd name="T102" fmla="*/ 19 w 1055"/>
                <a:gd name="T103" fmla="*/ 43 h 974"/>
                <a:gd name="T104" fmla="*/ 19 w 1055"/>
                <a:gd name="T105" fmla="*/ 43 h 974"/>
                <a:gd name="T106" fmla="*/ 19 w 1055"/>
                <a:gd name="T107" fmla="*/ 45 h 974"/>
                <a:gd name="T108" fmla="*/ 18 w 1055"/>
                <a:gd name="T109" fmla="*/ 46 h 974"/>
                <a:gd name="T110" fmla="*/ 18 w 1055"/>
                <a:gd name="T111" fmla="*/ 47 h 974"/>
                <a:gd name="T112" fmla="*/ 18 w 1055"/>
                <a:gd name="T113" fmla="*/ 47 h 974"/>
                <a:gd name="T114" fmla="*/ 19 w 1055"/>
                <a:gd name="T115" fmla="*/ 48 h 974"/>
                <a:gd name="T116" fmla="*/ 17 w 1055"/>
                <a:gd name="T117" fmla="*/ 49 h 974"/>
                <a:gd name="T118" fmla="*/ 12 w 1055"/>
                <a:gd name="T119" fmla="*/ 37 h 97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55" h="974">
                  <a:moveTo>
                    <a:pt x="231" y="738"/>
                  </a:moveTo>
                  <a:lnTo>
                    <a:pt x="501" y="184"/>
                  </a:lnTo>
                  <a:lnTo>
                    <a:pt x="202" y="323"/>
                  </a:lnTo>
                  <a:lnTo>
                    <a:pt x="183" y="343"/>
                  </a:lnTo>
                  <a:lnTo>
                    <a:pt x="164" y="343"/>
                  </a:lnTo>
                  <a:lnTo>
                    <a:pt x="154" y="352"/>
                  </a:lnTo>
                  <a:lnTo>
                    <a:pt x="149" y="362"/>
                  </a:lnTo>
                  <a:lnTo>
                    <a:pt x="130" y="381"/>
                  </a:lnTo>
                  <a:lnTo>
                    <a:pt x="130" y="410"/>
                  </a:lnTo>
                  <a:lnTo>
                    <a:pt x="130" y="439"/>
                  </a:lnTo>
                  <a:lnTo>
                    <a:pt x="140" y="478"/>
                  </a:lnTo>
                  <a:lnTo>
                    <a:pt x="149" y="478"/>
                  </a:lnTo>
                  <a:lnTo>
                    <a:pt x="120" y="492"/>
                  </a:lnTo>
                  <a:lnTo>
                    <a:pt x="0" y="251"/>
                  </a:lnTo>
                  <a:lnTo>
                    <a:pt x="14" y="241"/>
                  </a:lnTo>
                  <a:lnTo>
                    <a:pt x="34" y="261"/>
                  </a:lnTo>
                  <a:lnTo>
                    <a:pt x="53" y="270"/>
                  </a:lnTo>
                  <a:lnTo>
                    <a:pt x="63" y="280"/>
                  </a:lnTo>
                  <a:lnTo>
                    <a:pt x="72" y="290"/>
                  </a:lnTo>
                  <a:lnTo>
                    <a:pt x="92" y="299"/>
                  </a:lnTo>
                  <a:lnTo>
                    <a:pt x="120" y="299"/>
                  </a:lnTo>
                  <a:lnTo>
                    <a:pt x="149" y="290"/>
                  </a:lnTo>
                  <a:lnTo>
                    <a:pt x="183" y="270"/>
                  </a:lnTo>
                  <a:lnTo>
                    <a:pt x="752" y="0"/>
                  </a:lnTo>
                  <a:lnTo>
                    <a:pt x="771" y="15"/>
                  </a:lnTo>
                  <a:lnTo>
                    <a:pt x="429" y="747"/>
                  </a:lnTo>
                  <a:lnTo>
                    <a:pt x="858" y="540"/>
                  </a:lnTo>
                  <a:lnTo>
                    <a:pt x="887" y="521"/>
                  </a:lnTo>
                  <a:lnTo>
                    <a:pt x="901" y="511"/>
                  </a:lnTo>
                  <a:lnTo>
                    <a:pt x="911" y="492"/>
                  </a:lnTo>
                  <a:lnTo>
                    <a:pt x="920" y="478"/>
                  </a:lnTo>
                  <a:lnTo>
                    <a:pt x="920" y="468"/>
                  </a:lnTo>
                  <a:lnTo>
                    <a:pt x="920" y="449"/>
                  </a:lnTo>
                  <a:lnTo>
                    <a:pt x="920" y="429"/>
                  </a:lnTo>
                  <a:lnTo>
                    <a:pt x="901" y="400"/>
                  </a:lnTo>
                  <a:lnTo>
                    <a:pt x="901" y="391"/>
                  </a:lnTo>
                  <a:lnTo>
                    <a:pt x="896" y="391"/>
                  </a:lnTo>
                  <a:lnTo>
                    <a:pt x="920" y="372"/>
                  </a:lnTo>
                  <a:lnTo>
                    <a:pt x="1055" y="637"/>
                  </a:lnTo>
                  <a:lnTo>
                    <a:pt x="1026" y="646"/>
                  </a:lnTo>
                  <a:lnTo>
                    <a:pt x="1026" y="637"/>
                  </a:lnTo>
                  <a:lnTo>
                    <a:pt x="1007" y="617"/>
                  </a:lnTo>
                  <a:lnTo>
                    <a:pt x="998" y="598"/>
                  </a:lnTo>
                  <a:lnTo>
                    <a:pt x="978" y="598"/>
                  </a:lnTo>
                  <a:lnTo>
                    <a:pt x="959" y="588"/>
                  </a:lnTo>
                  <a:lnTo>
                    <a:pt x="949" y="579"/>
                  </a:lnTo>
                  <a:lnTo>
                    <a:pt x="920" y="579"/>
                  </a:lnTo>
                  <a:lnTo>
                    <a:pt x="911" y="588"/>
                  </a:lnTo>
                  <a:lnTo>
                    <a:pt x="887" y="598"/>
                  </a:lnTo>
                  <a:lnTo>
                    <a:pt x="390" y="829"/>
                  </a:lnTo>
                  <a:lnTo>
                    <a:pt x="390" y="839"/>
                  </a:lnTo>
                  <a:lnTo>
                    <a:pt x="381" y="849"/>
                  </a:lnTo>
                  <a:lnTo>
                    <a:pt x="381" y="858"/>
                  </a:lnTo>
                  <a:lnTo>
                    <a:pt x="371" y="887"/>
                  </a:lnTo>
                  <a:lnTo>
                    <a:pt x="361" y="906"/>
                  </a:lnTo>
                  <a:lnTo>
                    <a:pt x="361" y="926"/>
                  </a:lnTo>
                  <a:lnTo>
                    <a:pt x="361" y="935"/>
                  </a:lnTo>
                  <a:lnTo>
                    <a:pt x="371" y="955"/>
                  </a:lnTo>
                  <a:lnTo>
                    <a:pt x="342" y="974"/>
                  </a:lnTo>
                  <a:lnTo>
                    <a:pt x="231" y="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6">
              <a:extLst>
                <a:ext uri="{FF2B5EF4-FFF2-40B4-BE49-F238E27FC236}">
                  <a16:creationId xmlns:a16="http://schemas.microsoft.com/office/drawing/2014/main" id="{261C395C-ED88-0447-AD6C-499689302D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" y="3945"/>
              <a:ext cx="41" cy="26"/>
            </a:xfrm>
            <a:custGeom>
              <a:avLst/>
              <a:gdLst>
                <a:gd name="T0" fmla="*/ 35 w 829"/>
                <a:gd name="T1" fmla="*/ 0 h 516"/>
                <a:gd name="T2" fmla="*/ 37 w 829"/>
                <a:gd name="T3" fmla="*/ 0 h 516"/>
                <a:gd name="T4" fmla="*/ 41 w 829"/>
                <a:gd name="T5" fmla="*/ 18 h 516"/>
                <a:gd name="T6" fmla="*/ 40 w 829"/>
                <a:gd name="T7" fmla="*/ 18 h 516"/>
                <a:gd name="T8" fmla="*/ 40 w 829"/>
                <a:gd name="T9" fmla="*/ 17 h 516"/>
                <a:gd name="T10" fmla="*/ 39 w 829"/>
                <a:gd name="T11" fmla="*/ 16 h 516"/>
                <a:gd name="T12" fmla="*/ 39 w 829"/>
                <a:gd name="T13" fmla="*/ 16 h 516"/>
                <a:gd name="T14" fmla="*/ 38 w 829"/>
                <a:gd name="T15" fmla="*/ 15 h 516"/>
                <a:gd name="T16" fmla="*/ 37 w 829"/>
                <a:gd name="T17" fmla="*/ 14 h 516"/>
                <a:gd name="T18" fmla="*/ 37 w 829"/>
                <a:gd name="T19" fmla="*/ 14 h 516"/>
                <a:gd name="T20" fmla="*/ 36 w 829"/>
                <a:gd name="T21" fmla="*/ 14 h 516"/>
                <a:gd name="T22" fmla="*/ 35 w 829"/>
                <a:gd name="T23" fmla="*/ 14 h 516"/>
                <a:gd name="T24" fmla="*/ 34 w 829"/>
                <a:gd name="T25" fmla="*/ 14 h 516"/>
                <a:gd name="T26" fmla="*/ 9 w 829"/>
                <a:gd name="T27" fmla="*/ 20 h 516"/>
                <a:gd name="T28" fmla="*/ 7 w 829"/>
                <a:gd name="T29" fmla="*/ 21 h 516"/>
                <a:gd name="T30" fmla="*/ 6 w 829"/>
                <a:gd name="T31" fmla="*/ 21 h 516"/>
                <a:gd name="T32" fmla="*/ 5 w 829"/>
                <a:gd name="T33" fmla="*/ 23 h 516"/>
                <a:gd name="T34" fmla="*/ 5 w 829"/>
                <a:gd name="T35" fmla="*/ 25 h 516"/>
                <a:gd name="T36" fmla="*/ 5 w 829"/>
                <a:gd name="T37" fmla="*/ 26 h 516"/>
                <a:gd name="T38" fmla="*/ 4 w 829"/>
                <a:gd name="T39" fmla="*/ 26 h 516"/>
                <a:gd name="T40" fmla="*/ 0 w 829"/>
                <a:gd name="T41" fmla="*/ 8 h 516"/>
                <a:gd name="T42" fmla="*/ 1 w 829"/>
                <a:gd name="T43" fmla="*/ 8 h 516"/>
                <a:gd name="T44" fmla="*/ 1 w 829"/>
                <a:gd name="T45" fmla="*/ 9 h 516"/>
                <a:gd name="T46" fmla="*/ 2 w 829"/>
                <a:gd name="T47" fmla="*/ 10 h 516"/>
                <a:gd name="T48" fmla="*/ 2 w 829"/>
                <a:gd name="T49" fmla="*/ 11 h 516"/>
                <a:gd name="T50" fmla="*/ 3 w 829"/>
                <a:gd name="T51" fmla="*/ 11 h 516"/>
                <a:gd name="T52" fmla="*/ 3 w 829"/>
                <a:gd name="T53" fmla="*/ 12 h 516"/>
                <a:gd name="T54" fmla="*/ 4 w 829"/>
                <a:gd name="T55" fmla="*/ 12 h 516"/>
                <a:gd name="T56" fmla="*/ 5 w 829"/>
                <a:gd name="T57" fmla="*/ 12 h 516"/>
                <a:gd name="T58" fmla="*/ 6 w 829"/>
                <a:gd name="T59" fmla="*/ 12 h 516"/>
                <a:gd name="T60" fmla="*/ 7 w 829"/>
                <a:gd name="T61" fmla="*/ 12 h 516"/>
                <a:gd name="T62" fmla="*/ 32 w 829"/>
                <a:gd name="T63" fmla="*/ 6 h 516"/>
                <a:gd name="T64" fmla="*/ 34 w 829"/>
                <a:gd name="T65" fmla="*/ 6 h 516"/>
                <a:gd name="T66" fmla="*/ 35 w 829"/>
                <a:gd name="T67" fmla="*/ 5 h 516"/>
                <a:gd name="T68" fmla="*/ 36 w 829"/>
                <a:gd name="T69" fmla="*/ 3 h 516"/>
                <a:gd name="T70" fmla="*/ 35 w 829"/>
                <a:gd name="T71" fmla="*/ 1 h 516"/>
                <a:gd name="T72" fmla="*/ 35 w 829"/>
                <a:gd name="T73" fmla="*/ 0 h 5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29" h="516">
                  <a:moveTo>
                    <a:pt x="713" y="5"/>
                  </a:moveTo>
                  <a:lnTo>
                    <a:pt x="742" y="0"/>
                  </a:lnTo>
                  <a:lnTo>
                    <a:pt x="829" y="352"/>
                  </a:lnTo>
                  <a:lnTo>
                    <a:pt x="800" y="362"/>
                  </a:lnTo>
                  <a:lnTo>
                    <a:pt x="800" y="338"/>
                  </a:lnTo>
                  <a:lnTo>
                    <a:pt x="780" y="319"/>
                  </a:lnTo>
                  <a:lnTo>
                    <a:pt x="780" y="309"/>
                  </a:lnTo>
                  <a:lnTo>
                    <a:pt x="771" y="290"/>
                  </a:lnTo>
                  <a:lnTo>
                    <a:pt x="751" y="280"/>
                  </a:lnTo>
                  <a:lnTo>
                    <a:pt x="742" y="280"/>
                  </a:lnTo>
                  <a:lnTo>
                    <a:pt x="723" y="280"/>
                  </a:lnTo>
                  <a:lnTo>
                    <a:pt x="703" y="280"/>
                  </a:lnTo>
                  <a:lnTo>
                    <a:pt x="689" y="280"/>
                  </a:lnTo>
                  <a:lnTo>
                    <a:pt x="183" y="391"/>
                  </a:lnTo>
                  <a:lnTo>
                    <a:pt x="135" y="410"/>
                  </a:lnTo>
                  <a:lnTo>
                    <a:pt x="120" y="420"/>
                  </a:lnTo>
                  <a:lnTo>
                    <a:pt x="101" y="449"/>
                  </a:lnTo>
                  <a:lnTo>
                    <a:pt x="111" y="487"/>
                  </a:lnTo>
                  <a:lnTo>
                    <a:pt x="111" y="516"/>
                  </a:lnTo>
                  <a:lnTo>
                    <a:pt x="82" y="516"/>
                  </a:lnTo>
                  <a:lnTo>
                    <a:pt x="0" y="160"/>
                  </a:lnTo>
                  <a:lnTo>
                    <a:pt x="24" y="150"/>
                  </a:lnTo>
                  <a:lnTo>
                    <a:pt x="24" y="174"/>
                  </a:lnTo>
                  <a:lnTo>
                    <a:pt x="33" y="193"/>
                  </a:lnTo>
                  <a:lnTo>
                    <a:pt x="43" y="213"/>
                  </a:lnTo>
                  <a:lnTo>
                    <a:pt x="53" y="222"/>
                  </a:lnTo>
                  <a:lnTo>
                    <a:pt x="62" y="232"/>
                  </a:lnTo>
                  <a:lnTo>
                    <a:pt x="82" y="232"/>
                  </a:lnTo>
                  <a:lnTo>
                    <a:pt x="91" y="232"/>
                  </a:lnTo>
                  <a:lnTo>
                    <a:pt x="120" y="232"/>
                  </a:lnTo>
                  <a:lnTo>
                    <a:pt x="144" y="232"/>
                  </a:lnTo>
                  <a:lnTo>
                    <a:pt x="641" y="121"/>
                  </a:lnTo>
                  <a:lnTo>
                    <a:pt x="689" y="111"/>
                  </a:lnTo>
                  <a:lnTo>
                    <a:pt x="713" y="92"/>
                  </a:lnTo>
                  <a:lnTo>
                    <a:pt x="723" y="63"/>
                  </a:lnTo>
                  <a:lnTo>
                    <a:pt x="713" y="25"/>
                  </a:lnTo>
                  <a:lnTo>
                    <a:pt x="713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7">
              <a:extLst>
                <a:ext uri="{FF2B5EF4-FFF2-40B4-BE49-F238E27FC236}">
                  <a16:creationId xmlns:a16="http://schemas.microsoft.com/office/drawing/2014/main" id="{7172D007-024A-BA44-BB5D-6FA006690B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" y="3896"/>
              <a:ext cx="40" cy="39"/>
            </a:xfrm>
            <a:custGeom>
              <a:avLst/>
              <a:gdLst>
                <a:gd name="T0" fmla="*/ 0 w 795"/>
                <a:gd name="T1" fmla="*/ 0 h 771"/>
                <a:gd name="T2" fmla="*/ 0 w 795"/>
                <a:gd name="T3" fmla="*/ 13 h 771"/>
                <a:gd name="T4" fmla="*/ 2 w 795"/>
                <a:gd name="T5" fmla="*/ 13 h 771"/>
                <a:gd name="T6" fmla="*/ 2 w 795"/>
                <a:gd name="T7" fmla="*/ 11 h 771"/>
                <a:gd name="T8" fmla="*/ 2 w 795"/>
                <a:gd name="T9" fmla="*/ 9 h 771"/>
                <a:gd name="T10" fmla="*/ 3 w 795"/>
                <a:gd name="T11" fmla="*/ 8 h 771"/>
                <a:gd name="T12" fmla="*/ 5 w 795"/>
                <a:gd name="T13" fmla="*/ 8 h 771"/>
                <a:gd name="T14" fmla="*/ 5 w 795"/>
                <a:gd name="T15" fmla="*/ 8 h 771"/>
                <a:gd name="T16" fmla="*/ 6 w 795"/>
                <a:gd name="T17" fmla="*/ 8 h 771"/>
                <a:gd name="T18" fmla="*/ 7 w 795"/>
                <a:gd name="T19" fmla="*/ 8 h 771"/>
                <a:gd name="T20" fmla="*/ 7 w 795"/>
                <a:gd name="T21" fmla="*/ 9 h 771"/>
                <a:gd name="T22" fmla="*/ 27 w 795"/>
                <a:gd name="T23" fmla="*/ 16 h 771"/>
                <a:gd name="T24" fmla="*/ 6 w 795"/>
                <a:gd name="T25" fmla="*/ 25 h 771"/>
                <a:gd name="T26" fmla="*/ 6 w 795"/>
                <a:gd name="T27" fmla="*/ 25 h 771"/>
                <a:gd name="T28" fmla="*/ 5 w 795"/>
                <a:gd name="T29" fmla="*/ 26 h 771"/>
                <a:gd name="T30" fmla="*/ 4 w 795"/>
                <a:gd name="T31" fmla="*/ 26 h 771"/>
                <a:gd name="T32" fmla="*/ 3 w 795"/>
                <a:gd name="T33" fmla="*/ 26 h 771"/>
                <a:gd name="T34" fmla="*/ 2 w 795"/>
                <a:gd name="T35" fmla="*/ 25 h 771"/>
                <a:gd name="T36" fmla="*/ 2 w 795"/>
                <a:gd name="T37" fmla="*/ 24 h 771"/>
                <a:gd name="T38" fmla="*/ 2 w 795"/>
                <a:gd name="T39" fmla="*/ 22 h 771"/>
                <a:gd name="T40" fmla="*/ 1 w 795"/>
                <a:gd name="T41" fmla="*/ 22 h 771"/>
                <a:gd name="T42" fmla="*/ 1 w 795"/>
                <a:gd name="T43" fmla="*/ 39 h 771"/>
                <a:gd name="T44" fmla="*/ 2 w 795"/>
                <a:gd name="T45" fmla="*/ 39 h 771"/>
                <a:gd name="T46" fmla="*/ 3 w 795"/>
                <a:gd name="T47" fmla="*/ 38 h 771"/>
                <a:gd name="T48" fmla="*/ 4 w 795"/>
                <a:gd name="T49" fmla="*/ 36 h 771"/>
                <a:gd name="T50" fmla="*/ 5 w 795"/>
                <a:gd name="T51" fmla="*/ 35 h 771"/>
                <a:gd name="T52" fmla="*/ 7 w 795"/>
                <a:gd name="T53" fmla="*/ 34 h 771"/>
                <a:gd name="T54" fmla="*/ 40 w 795"/>
                <a:gd name="T55" fmla="*/ 19 h 771"/>
                <a:gd name="T56" fmla="*/ 40 w 795"/>
                <a:gd name="T57" fmla="*/ 18 h 771"/>
                <a:gd name="T58" fmla="*/ 11 w 795"/>
                <a:gd name="T59" fmla="*/ 7 h 771"/>
                <a:gd name="T60" fmla="*/ 9 w 795"/>
                <a:gd name="T61" fmla="*/ 6 h 771"/>
                <a:gd name="T62" fmla="*/ 7 w 795"/>
                <a:gd name="T63" fmla="*/ 5 h 771"/>
                <a:gd name="T64" fmla="*/ 5 w 795"/>
                <a:gd name="T65" fmla="*/ 5 h 771"/>
                <a:gd name="T66" fmla="*/ 4 w 795"/>
                <a:gd name="T67" fmla="*/ 4 h 771"/>
                <a:gd name="T68" fmla="*/ 3 w 795"/>
                <a:gd name="T69" fmla="*/ 3 h 771"/>
                <a:gd name="T70" fmla="*/ 2 w 795"/>
                <a:gd name="T71" fmla="*/ 2 h 771"/>
                <a:gd name="T72" fmla="*/ 2 w 795"/>
                <a:gd name="T73" fmla="*/ 1 h 771"/>
                <a:gd name="T74" fmla="*/ 1 w 795"/>
                <a:gd name="T75" fmla="*/ 0 h 771"/>
                <a:gd name="T76" fmla="*/ 0 w 795"/>
                <a:gd name="T77" fmla="*/ 0 h 7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95" h="771">
                  <a:moveTo>
                    <a:pt x="0" y="0"/>
                  </a:moveTo>
                  <a:lnTo>
                    <a:pt x="4" y="250"/>
                  </a:lnTo>
                  <a:lnTo>
                    <a:pt x="33" y="250"/>
                  </a:lnTo>
                  <a:lnTo>
                    <a:pt x="33" y="212"/>
                  </a:lnTo>
                  <a:lnTo>
                    <a:pt x="43" y="183"/>
                  </a:lnTo>
                  <a:lnTo>
                    <a:pt x="62" y="163"/>
                  </a:lnTo>
                  <a:lnTo>
                    <a:pt x="91" y="163"/>
                  </a:lnTo>
                  <a:lnTo>
                    <a:pt x="101" y="163"/>
                  </a:lnTo>
                  <a:lnTo>
                    <a:pt x="110" y="163"/>
                  </a:lnTo>
                  <a:lnTo>
                    <a:pt x="130" y="163"/>
                  </a:lnTo>
                  <a:lnTo>
                    <a:pt x="149" y="183"/>
                  </a:lnTo>
                  <a:lnTo>
                    <a:pt x="530" y="313"/>
                  </a:lnTo>
                  <a:lnTo>
                    <a:pt x="110" y="491"/>
                  </a:lnTo>
                  <a:lnTo>
                    <a:pt x="110" y="501"/>
                  </a:lnTo>
                  <a:lnTo>
                    <a:pt x="101" y="510"/>
                  </a:lnTo>
                  <a:lnTo>
                    <a:pt x="82" y="510"/>
                  </a:lnTo>
                  <a:lnTo>
                    <a:pt x="62" y="510"/>
                  </a:lnTo>
                  <a:lnTo>
                    <a:pt x="43" y="491"/>
                  </a:lnTo>
                  <a:lnTo>
                    <a:pt x="43" y="472"/>
                  </a:lnTo>
                  <a:lnTo>
                    <a:pt x="43" y="433"/>
                  </a:lnTo>
                  <a:lnTo>
                    <a:pt x="14" y="433"/>
                  </a:lnTo>
                  <a:lnTo>
                    <a:pt x="14" y="771"/>
                  </a:lnTo>
                  <a:lnTo>
                    <a:pt x="43" y="771"/>
                  </a:lnTo>
                  <a:lnTo>
                    <a:pt x="53" y="742"/>
                  </a:lnTo>
                  <a:lnTo>
                    <a:pt x="72" y="713"/>
                  </a:lnTo>
                  <a:lnTo>
                    <a:pt x="91" y="693"/>
                  </a:lnTo>
                  <a:lnTo>
                    <a:pt x="130" y="674"/>
                  </a:lnTo>
                  <a:lnTo>
                    <a:pt x="795" y="380"/>
                  </a:lnTo>
                  <a:lnTo>
                    <a:pt x="795" y="351"/>
                  </a:lnTo>
                  <a:lnTo>
                    <a:pt x="212" y="134"/>
                  </a:lnTo>
                  <a:lnTo>
                    <a:pt x="173" y="120"/>
                  </a:lnTo>
                  <a:lnTo>
                    <a:pt x="130" y="101"/>
                  </a:lnTo>
                  <a:lnTo>
                    <a:pt x="101" y="91"/>
                  </a:lnTo>
                  <a:lnTo>
                    <a:pt x="72" y="72"/>
                  </a:lnTo>
                  <a:lnTo>
                    <a:pt x="53" y="53"/>
                  </a:lnTo>
                  <a:lnTo>
                    <a:pt x="43" y="43"/>
                  </a:lnTo>
                  <a:lnTo>
                    <a:pt x="33" y="14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8">
              <a:extLst>
                <a:ext uri="{FF2B5EF4-FFF2-40B4-BE49-F238E27FC236}">
                  <a16:creationId xmlns:a16="http://schemas.microsoft.com/office/drawing/2014/main" id="{ECCD3CFD-FE42-2F42-87C2-6E53C9A34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" y="3849"/>
              <a:ext cx="45" cy="39"/>
            </a:xfrm>
            <a:custGeom>
              <a:avLst/>
              <a:gdLst>
                <a:gd name="T0" fmla="*/ 6 w 896"/>
                <a:gd name="T1" fmla="*/ 13 h 776"/>
                <a:gd name="T2" fmla="*/ 8 w 896"/>
                <a:gd name="T3" fmla="*/ 7 h 776"/>
                <a:gd name="T4" fmla="*/ 10 w 896"/>
                <a:gd name="T5" fmla="*/ 5 h 776"/>
                <a:gd name="T6" fmla="*/ 12 w 896"/>
                <a:gd name="T7" fmla="*/ 4 h 776"/>
                <a:gd name="T8" fmla="*/ 13 w 896"/>
                <a:gd name="T9" fmla="*/ 4 h 776"/>
                <a:gd name="T10" fmla="*/ 15 w 896"/>
                <a:gd name="T11" fmla="*/ 4 h 776"/>
                <a:gd name="T12" fmla="*/ 17 w 896"/>
                <a:gd name="T13" fmla="*/ 4 h 776"/>
                <a:gd name="T14" fmla="*/ 6 w 896"/>
                <a:gd name="T15" fmla="*/ 0 h 776"/>
                <a:gd name="T16" fmla="*/ 1 w 896"/>
                <a:gd name="T17" fmla="*/ 31 h 776"/>
                <a:gd name="T18" fmla="*/ 2 w 896"/>
                <a:gd name="T19" fmla="*/ 29 h 776"/>
                <a:gd name="T20" fmla="*/ 3 w 896"/>
                <a:gd name="T21" fmla="*/ 27 h 776"/>
                <a:gd name="T22" fmla="*/ 4 w 896"/>
                <a:gd name="T23" fmla="*/ 27 h 776"/>
                <a:gd name="T24" fmla="*/ 6 w 896"/>
                <a:gd name="T25" fmla="*/ 27 h 776"/>
                <a:gd name="T26" fmla="*/ 32 w 896"/>
                <a:gd name="T27" fmla="*/ 32 h 776"/>
                <a:gd name="T28" fmla="*/ 36 w 896"/>
                <a:gd name="T29" fmla="*/ 34 h 776"/>
                <a:gd name="T30" fmla="*/ 37 w 896"/>
                <a:gd name="T31" fmla="*/ 37 h 776"/>
                <a:gd name="T32" fmla="*/ 38 w 896"/>
                <a:gd name="T33" fmla="*/ 39 h 776"/>
                <a:gd name="T34" fmla="*/ 33 w 896"/>
                <a:gd name="T35" fmla="*/ 3 h 776"/>
                <a:gd name="T36" fmla="*/ 35 w 896"/>
                <a:gd name="T37" fmla="*/ 6 h 776"/>
                <a:gd name="T38" fmla="*/ 38 w 896"/>
                <a:gd name="T39" fmla="*/ 9 h 776"/>
                <a:gd name="T40" fmla="*/ 39 w 896"/>
                <a:gd name="T41" fmla="*/ 12 h 776"/>
                <a:gd name="T42" fmla="*/ 40 w 896"/>
                <a:gd name="T43" fmla="*/ 15 h 776"/>
                <a:gd name="T44" fmla="*/ 39 w 896"/>
                <a:gd name="T45" fmla="*/ 21 h 776"/>
                <a:gd name="T46" fmla="*/ 37 w 896"/>
                <a:gd name="T47" fmla="*/ 23 h 776"/>
                <a:gd name="T48" fmla="*/ 33 w 896"/>
                <a:gd name="T49" fmla="*/ 23 h 776"/>
                <a:gd name="T50" fmla="*/ 23 w 896"/>
                <a:gd name="T51" fmla="*/ 21 h 776"/>
                <a:gd name="T52" fmla="*/ 23 w 896"/>
                <a:gd name="T53" fmla="*/ 19 h 776"/>
                <a:gd name="T54" fmla="*/ 24 w 896"/>
                <a:gd name="T55" fmla="*/ 18 h 776"/>
                <a:gd name="T56" fmla="*/ 25 w 896"/>
                <a:gd name="T57" fmla="*/ 17 h 776"/>
                <a:gd name="T58" fmla="*/ 27 w 896"/>
                <a:gd name="T59" fmla="*/ 16 h 776"/>
                <a:gd name="T60" fmla="*/ 28 w 896"/>
                <a:gd name="T61" fmla="*/ 15 h 776"/>
                <a:gd name="T62" fmla="*/ 30 w 896"/>
                <a:gd name="T63" fmla="*/ 15 h 776"/>
                <a:gd name="T64" fmla="*/ 31 w 896"/>
                <a:gd name="T65" fmla="*/ 15 h 776"/>
                <a:gd name="T66" fmla="*/ 33 w 896"/>
                <a:gd name="T67" fmla="*/ 14 h 776"/>
                <a:gd name="T68" fmla="*/ 14 w 896"/>
                <a:gd name="T69" fmla="*/ 12 h 776"/>
                <a:gd name="T70" fmla="*/ 17 w 896"/>
                <a:gd name="T71" fmla="*/ 13 h 776"/>
                <a:gd name="T72" fmla="*/ 19 w 896"/>
                <a:gd name="T73" fmla="*/ 14 h 776"/>
                <a:gd name="T74" fmla="*/ 21 w 896"/>
                <a:gd name="T75" fmla="*/ 16 h 776"/>
                <a:gd name="T76" fmla="*/ 20 w 896"/>
                <a:gd name="T77" fmla="*/ 20 h 776"/>
                <a:gd name="T78" fmla="*/ 5 w 896"/>
                <a:gd name="T79" fmla="*/ 18 h 77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6" h="776">
                  <a:moveTo>
                    <a:pt x="101" y="352"/>
                  </a:moveTo>
                  <a:lnTo>
                    <a:pt x="121" y="251"/>
                  </a:lnTo>
                  <a:lnTo>
                    <a:pt x="140" y="193"/>
                  </a:lnTo>
                  <a:lnTo>
                    <a:pt x="154" y="149"/>
                  </a:lnTo>
                  <a:lnTo>
                    <a:pt x="174" y="130"/>
                  </a:lnTo>
                  <a:lnTo>
                    <a:pt x="203" y="101"/>
                  </a:lnTo>
                  <a:lnTo>
                    <a:pt x="222" y="101"/>
                  </a:lnTo>
                  <a:lnTo>
                    <a:pt x="231" y="82"/>
                  </a:lnTo>
                  <a:lnTo>
                    <a:pt x="241" y="82"/>
                  </a:lnTo>
                  <a:lnTo>
                    <a:pt x="260" y="82"/>
                  </a:lnTo>
                  <a:lnTo>
                    <a:pt x="270" y="82"/>
                  </a:lnTo>
                  <a:lnTo>
                    <a:pt x="299" y="72"/>
                  </a:lnTo>
                  <a:lnTo>
                    <a:pt x="304" y="72"/>
                  </a:lnTo>
                  <a:lnTo>
                    <a:pt x="333" y="72"/>
                  </a:lnTo>
                  <a:lnTo>
                    <a:pt x="333" y="43"/>
                  </a:lnTo>
                  <a:lnTo>
                    <a:pt x="121" y="0"/>
                  </a:lnTo>
                  <a:lnTo>
                    <a:pt x="0" y="617"/>
                  </a:lnTo>
                  <a:lnTo>
                    <a:pt x="24" y="622"/>
                  </a:lnTo>
                  <a:lnTo>
                    <a:pt x="34" y="598"/>
                  </a:lnTo>
                  <a:lnTo>
                    <a:pt x="34" y="569"/>
                  </a:lnTo>
                  <a:lnTo>
                    <a:pt x="53" y="549"/>
                  </a:lnTo>
                  <a:lnTo>
                    <a:pt x="53" y="540"/>
                  </a:lnTo>
                  <a:lnTo>
                    <a:pt x="63" y="530"/>
                  </a:lnTo>
                  <a:lnTo>
                    <a:pt x="82" y="530"/>
                  </a:lnTo>
                  <a:lnTo>
                    <a:pt x="92" y="530"/>
                  </a:lnTo>
                  <a:lnTo>
                    <a:pt x="121" y="530"/>
                  </a:lnTo>
                  <a:lnTo>
                    <a:pt x="150" y="530"/>
                  </a:lnTo>
                  <a:lnTo>
                    <a:pt x="631" y="631"/>
                  </a:lnTo>
                  <a:lnTo>
                    <a:pt x="680" y="651"/>
                  </a:lnTo>
                  <a:lnTo>
                    <a:pt x="709" y="670"/>
                  </a:lnTo>
                  <a:lnTo>
                    <a:pt x="728" y="699"/>
                  </a:lnTo>
                  <a:lnTo>
                    <a:pt x="728" y="737"/>
                  </a:lnTo>
                  <a:lnTo>
                    <a:pt x="709" y="766"/>
                  </a:lnTo>
                  <a:lnTo>
                    <a:pt x="752" y="776"/>
                  </a:lnTo>
                  <a:lnTo>
                    <a:pt x="896" y="149"/>
                  </a:lnTo>
                  <a:lnTo>
                    <a:pt x="660" y="63"/>
                  </a:lnTo>
                  <a:lnTo>
                    <a:pt x="660" y="82"/>
                  </a:lnTo>
                  <a:lnTo>
                    <a:pt x="699" y="111"/>
                  </a:lnTo>
                  <a:lnTo>
                    <a:pt x="737" y="140"/>
                  </a:lnTo>
                  <a:lnTo>
                    <a:pt x="752" y="174"/>
                  </a:lnTo>
                  <a:lnTo>
                    <a:pt x="771" y="202"/>
                  </a:lnTo>
                  <a:lnTo>
                    <a:pt x="781" y="241"/>
                  </a:lnTo>
                  <a:lnTo>
                    <a:pt x="790" y="270"/>
                  </a:lnTo>
                  <a:lnTo>
                    <a:pt x="790" y="308"/>
                  </a:lnTo>
                  <a:lnTo>
                    <a:pt x="781" y="352"/>
                  </a:lnTo>
                  <a:lnTo>
                    <a:pt x="771" y="410"/>
                  </a:lnTo>
                  <a:lnTo>
                    <a:pt x="752" y="448"/>
                  </a:lnTo>
                  <a:lnTo>
                    <a:pt x="737" y="463"/>
                  </a:lnTo>
                  <a:lnTo>
                    <a:pt x="709" y="463"/>
                  </a:lnTo>
                  <a:lnTo>
                    <a:pt x="660" y="463"/>
                  </a:lnTo>
                  <a:lnTo>
                    <a:pt x="448" y="429"/>
                  </a:lnTo>
                  <a:lnTo>
                    <a:pt x="453" y="410"/>
                  </a:lnTo>
                  <a:lnTo>
                    <a:pt x="453" y="390"/>
                  </a:lnTo>
                  <a:lnTo>
                    <a:pt x="463" y="371"/>
                  </a:lnTo>
                  <a:lnTo>
                    <a:pt x="472" y="361"/>
                  </a:lnTo>
                  <a:lnTo>
                    <a:pt x="472" y="352"/>
                  </a:lnTo>
                  <a:lnTo>
                    <a:pt x="482" y="342"/>
                  </a:lnTo>
                  <a:lnTo>
                    <a:pt x="501" y="333"/>
                  </a:lnTo>
                  <a:lnTo>
                    <a:pt x="511" y="313"/>
                  </a:lnTo>
                  <a:lnTo>
                    <a:pt x="530" y="313"/>
                  </a:lnTo>
                  <a:lnTo>
                    <a:pt x="540" y="308"/>
                  </a:lnTo>
                  <a:lnTo>
                    <a:pt x="559" y="308"/>
                  </a:lnTo>
                  <a:lnTo>
                    <a:pt x="569" y="308"/>
                  </a:lnTo>
                  <a:lnTo>
                    <a:pt x="588" y="308"/>
                  </a:lnTo>
                  <a:lnTo>
                    <a:pt x="612" y="308"/>
                  </a:lnTo>
                  <a:lnTo>
                    <a:pt x="622" y="308"/>
                  </a:lnTo>
                  <a:lnTo>
                    <a:pt x="641" y="308"/>
                  </a:lnTo>
                  <a:lnTo>
                    <a:pt x="651" y="270"/>
                  </a:lnTo>
                  <a:lnTo>
                    <a:pt x="270" y="193"/>
                  </a:lnTo>
                  <a:lnTo>
                    <a:pt x="270" y="231"/>
                  </a:lnTo>
                  <a:lnTo>
                    <a:pt x="304" y="241"/>
                  </a:lnTo>
                  <a:lnTo>
                    <a:pt x="333" y="251"/>
                  </a:lnTo>
                  <a:lnTo>
                    <a:pt x="342" y="270"/>
                  </a:lnTo>
                  <a:lnTo>
                    <a:pt x="371" y="280"/>
                  </a:lnTo>
                  <a:lnTo>
                    <a:pt x="390" y="308"/>
                  </a:lnTo>
                  <a:lnTo>
                    <a:pt x="410" y="323"/>
                  </a:lnTo>
                  <a:lnTo>
                    <a:pt x="410" y="352"/>
                  </a:lnTo>
                  <a:lnTo>
                    <a:pt x="400" y="400"/>
                  </a:lnTo>
                  <a:lnTo>
                    <a:pt x="400" y="410"/>
                  </a:lnTo>
                  <a:lnTo>
                    <a:pt x="101" y="3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9">
              <a:extLst>
                <a:ext uri="{FF2B5EF4-FFF2-40B4-BE49-F238E27FC236}">
                  <a16:creationId xmlns:a16="http://schemas.microsoft.com/office/drawing/2014/main" id="{E91437C9-925A-2645-A73B-B79CFA9970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5" y="3797"/>
              <a:ext cx="53" cy="44"/>
            </a:xfrm>
            <a:custGeom>
              <a:avLst/>
              <a:gdLst>
                <a:gd name="T0" fmla="*/ 27 w 1056"/>
                <a:gd name="T1" fmla="*/ 22 h 877"/>
                <a:gd name="T2" fmla="*/ 53 w 1056"/>
                <a:gd name="T3" fmla="*/ 10 h 877"/>
                <a:gd name="T4" fmla="*/ 51 w 1056"/>
                <a:gd name="T5" fmla="*/ 10 h 877"/>
                <a:gd name="T6" fmla="*/ 50 w 1056"/>
                <a:gd name="T7" fmla="*/ 10 h 877"/>
                <a:gd name="T8" fmla="*/ 49 w 1056"/>
                <a:gd name="T9" fmla="*/ 11 h 877"/>
                <a:gd name="T10" fmla="*/ 46 w 1056"/>
                <a:gd name="T11" fmla="*/ 12 h 877"/>
                <a:gd name="T12" fmla="*/ 30 w 1056"/>
                <a:gd name="T13" fmla="*/ 13 h 877"/>
                <a:gd name="T14" fmla="*/ 31 w 1056"/>
                <a:gd name="T15" fmla="*/ 9 h 877"/>
                <a:gd name="T16" fmla="*/ 30 w 1056"/>
                <a:gd name="T17" fmla="*/ 6 h 877"/>
                <a:gd name="T18" fmla="*/ 28 w 1056"/>
                <a:gd name="T19" fmla="*/ 3 h 877"/>
                <a:gd name="T20" fmla="*/ 26 w 1056"/>
                <a:gd name="T21" fmla="*/ 1 h 877"/>
                <a:gd name="T22" fmla="*/ 23 w 1056"/>
                <a:gd name="T23" fmla="*/ 0 h 877"/>
                <a:gd name="T24" fmla="*/ 21 w 1056"/>
                <a:gd name="T25" fmla="*/ 0 h 877"/>
                <a:gd name="T26" fmla="*/ 18 w 1056"/>
                <a:gd name="T27" fmla="*/ 0 h 877"/>
                <a:gd name="T28" fmla="*/ 16 w 1056"/>
                <a:gd name="T29" fmla="*/ 1 h 877"/>
                <a:gd name="T30" fmla="*/ 14 w 1056"/>
                <a:gd name="T31" fmla="*/ 2 h 877"/>
                <a:gd name="T32" fmla="*/ 12 w 1056"/>
                <a:gd name="T33" fmla="*/ 4 h 877"/>
                <a:gd name="T34" fmla="*/ 11 w 1056"/>
                <a:gd name="T35" fmla="*/ 6 h 877"/>
                <a:gd name="T36" fmla="*/ 9 w 1056"/>
                <a:gd name="T37" fmla="*/ 9 h 877"/>
                <a:gd name="T38" fmla="*/ 1 w 1056"/>
                <a:gd name="T39" fmla="*/ 27 h 877"/>
                <a:gd name="T40" fmla="*/ 3 w 1056"/>
                <a:gd name="T41" fmla="*/ 25 h 877"/>
                <a:gd name="T42" fmla="*/ 4 w 1056"/>
                <a:gd name="T43" fmla="*/ 24 h 877"/>
                <a:gd name="T44" fmla="*/ 5 w 1056"/>
                <a:gd name="T45" fmla="*/ 24 h 877"/>
                <a:gd name="T46" fmla="*/ 7 w 1056"/>
                <a:gd name="T47" fmla="*/ 24 h 877"/>
                <a:gd name="T48" fmla="*/ 31 w 1056"/>
                <a:gd name="T49" fmla="*/ 36 h 877"/>
                <a:gd name="T50" fmla="*/ 35 w 1056"/>
                <a:gd name="T51" fmla="*/ 39 h 877"/>
                <a:gd name="T52" fmla="*/ 34 w 1056"/>
                <a:gd name="T53" fmla="*/ 43 h 877"/>
                <a:gd name="T54" fmla="*/ 35 w 1056"/>
                <a:gd name="T55" fmla="*/ 44 h 877"/>
                <a:gd name="T56" fmla="*/ 43 w 1056"/>
                <a:gd name="T57" fmla="*/ 26 h 877"/>
                <a:gd name="T58" fmla="*/ 41 w 1056"/>
                <a:gd name="T59" fmla="*/ 28 h 877"/>
                <a:gd name="T60" fmla="*/ 40 w 1056"/>
                <a:gd name="T61" fmla="*/ 29 h 877"/>
                <a:gd name="T62" fmla="*/ 39 w 1056"/>
                <a:gd name="T63" fmla="*/ 29 h 877"/>
                <a:gd name="T64" fmla="*/ 37 w 1056"/>
                <a:gd name="T65" fmla="*/ 29 h 877"/>
                <a:gd name="T66" fmla="*/ 26 w 1056"/>
                <a:gd name="T67" fmla="*/ 24 h 87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56" h="877">
                  <a:moveTo>
                    <a:pt x="521" y="472"/>
                  </a:moveTo>
                  <a:lnTo>
                    <a:pt x="540" y="429"/>
                  </a:lnTo>
                  <a:lnTo>
                    <a:pt x="950" y="400"/>
                  </a:lnTo>
                  <a:lnTo>
                    <a:pt x="1056" y="192"/>
                  </a:lnTo>
                  <a:lnTo>
                    <a:pt x="1036" y="183"/>
                  </a:lnTo>
                  <a:lnTo>
                    <a:pt x="1017" y="192"/>
                  </a:lnTo>
                  <a:lnTo>
                    <a:pt x="1007" y="202"/>
                  </a:lnTo>
                  <a:lnTo>
                    <a:pt x="998" y="202"/>
                  </a:lnTo>
                  <a:lnTo>
                    <a:pt x="988" y="212"/>
                  </a:lnTo>
                  <a:lnTo>
                    <a:pt x="969" y="221"/>
                  </a:lnTo>
                  <a:lnTo>
                    <a:pt x="950" y="221"/>
                  </a:lnTo>
                  <a:lnTo>
                    <a:pt x="921" y="231"/>
                  </a:lnTo>
                  <a:lnTo>
                    <a:pt x="901" y="231"/>
                  </a:lnTo>
                  <a:lnTo>
                    <a:pt x="603" y="260"/>
                  </a:lnTo>
                  <a:lnTo>
                    <a:pt x="612" y="212"/>
                  </a:lnTo>
                  <a:lnTo>
                    <a:pt x="612" y="183"/>
                  </a:lnTo>
                  <a:lnTo>
                    <a:pt x="603" y="144"/>
                  </a:lnTo>
                  <a:lnTo>
                    <a:pt x="603" y="120"/>
                  </a:lnTo>
                  <a:lnTo>
                    <a:pt x="588" y="82"/>
                  </a:lnTo>
                  <a:lnTo>
                    <a:pt x="559" y="53"/>
                  </a:lnTo>
                  <a:lnTo>
                    <a:pt x="540" y="33"/>
                  </a:lnTo>
                  <a:lnTo>
                    <a:pt x="511" y="14"/>
                  </a:lnTo>
                  <a:lnTo>
                    <a:pt x="492" y="5"/>
                  </a:lnTo>
                  <a:lnTo>
                    <a:pt x="463" y="5"/>
                  </a:lnTo>
                  <a:lnTo>
                    <a:pt x="439" y="0"/>
                  </a:lnTo>
                  <a:lnTo>
                    <a:pt x="420" y="0"/>
                  </a:lnTo>
                  <a:lnTo>
                    <a:pt x="391" y="0"/>
                  </a:lnTo>
                  <a:lnTo>
                    <a:pt x="362" y="5"/>
                  </a:lnTo>
                  <a:lnTo>
                    <a:pt x="352" y="5"/>
                  </a:lnTo>
                  <a:lnTo>
                    <a:pt x="314" y="14"/>
                  </a:lnTo>
                  <a:lnTo>
                    <a:pt x="304" y="24"/>
                  </a:lnTo>
                  <a:lnTo>
                    <a:pt x="280" y="43"/>
                  </a:lnTo>
                  <a:lnTo>
                    <a:pt x="270" y="53"/>
                  </a:lnTo>
                  <a:lnTo>
                    <a:pt x="241" y="72"/>
                  </a:lnTo>
                  <a:lnTo>
                    <a:pt x="241" y="91"/>
                  </a:lnTo>
                  <a:lnTo>
                    <a:pt x="212" y="120"/>
                  </a:lnTo>
                  <a:lnTo>
                    <a:pt x="203" y="144"/>
                  </a:lnTo>
                  <a:lnTo>
                    <a:pt x="183" y="173"/>
                  </a:lnTo>
                  <a:lnTo>
                    <a:pt x="0" y="520"/>
                  </a:lnTo>
                  <a:lnTo>
                    <a:pt x="24" y="539"/>
                  </a:lnTo>
                  <a:lnTo>
                    <a:pt x="44" y="510"/>
                  </a:lnTo>
                  <a:lnTo>
                    <a:pt x="53" y="491"/>
                  </a:lnTo>
                  <a:lnTo>
                    <a:pt x="63" y="482"/>
                  </a:lnTo>
                  <a:lnTo>
                    <a:pt x="73" y="472"/>
                  </a:lnTo>
                  <a:lnTo>
                    <a:pt x="92" y="472"/>
                  </a:lnTo>
                  <a:lnTo>
                    <a:pt x="101" y="472"/>
                  </a:lnTo>
                  <a:lnTo>
                    <a:pt x="130" y="472"/>
                  </a:lnTo>
                  <a:lnTo>
                    <a:pt x="140" y="472"/>
                  </a:lnTo>
                  <a:lnTo>
                    <a:pt x="164" y="482"/>
                  </a:lnTo>
                  <a:lnTo>
                    <a:pt x="622" y="727"/>
                  </a:lnTo>
                  <a:lnTo>
                    <a:pt x="660" y="751"/>
                  </a:lnTo>
                  <a:lnTo>
                    <a:pt x="689" y="771"/>
                  </a:lnTo>
                  <a:lnTo>
                    <a:pt x="699" y="800"/>
                  </a:lnTo>
                  <a:lnTo>
                    <a:pt x="680" y="848"/>
                  </a:lnTo>
                  <a:lnTo>
                    <a:pt x="660" y="867"/>
                  </a:lnTo>
                  <a:lnTo>
                    <a:pt x="699" y="877"/>
                  </a:lnTo>
                  <a:lnTo>
                    <a:pt x="877" y="530"/>
                  </a:lnTo>
                  <a:lnTo>
                    <a:pt x="848" y="510"/>
                  </a:lnTo>
                  <a:lnTo>
                    <a:pt x="839" y="539"/>
                  </a:lnTo>
                  <a:lnTo>
                    <a:pt x="819" y="559"/>
                  </a:lnTo>
                  <a:lnTo>
                    <a:pt x="810" y="578"/>
                  </a:lnTo>
                  <a:lnTo>
                    <a:pt x="800" y="578"/>
                  </a:lnTo>
                  <a:lnTo>
                    <a:pt x="781" y="583"/>
                  </a:lnTo>
                  <a:lnTo>
                    <a:pt x="771" y="583"/>
                  </a:lnTo>
                  <a:lnTo>
                    <a:pt x="752" y="583"/>
                  </a:lnTo>
                  <a:lnTo>
                    <a:pt x="738" y="578"/>
                  </a:lnTo>
                  <a:lnTo>
                    <a:pt x="709" y="568"/>
                  </a:lnTo>
                  <a:lnTo>
                    <a:pt x="521" y="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0">
              <a:extLst>
                <a:ext uri="{FF2B5EF4-FFF2-40B4-BE49-F238E27FC236}">
                  <a16:creationId xmlns:a16="http://schemas.microsoft.com/office/drawing/2014/main" id="{52EC690B-2E0F-EB4E-BA34-B4272ECA6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" y="3805"/>
              <a:ext cx="14" cy="12"/>
            </a:xfrm>
            <a:custGeom>
              <a:avLst/>
              <a:gdLst>
                <a:gd name="T0" fmla="*/ 0 w 279"/>
                <a:gd name="T1" fmla="*/ 6 h 236"/>
                <a:gd name="T2" fmla="*/ 1 w 279"/>
                <a:gd name="T3" fmla="*/ 4 h 236"/>
                <a:gd name="T4" fmla="*/ 1 w 279"/>
                <a:gd name="T5" fmla="*/ 3 h 236"/>
                <a:gd name="T6" fmla="*/ 2 w 279"/>
                <a:gd name="T7" fmla="*/ 2 h 236"/>
                <a:gd name="T8" fmla="*/ 3 w 279"/>
                <a:gd name="T9" fmla="*/ 1 h 236"/>
                <a:gd name="T10" fmla="*/ 4 w 279"/>
                <a:gd name="T11" fmla="*/ 0 h 236"/>
                <a:gd name="T12" fmla="*/ 5 w 279"/>
                <a:gd name="T13" fmla="*/ 0 h 236"/>
                <a:gd name="T14" fmla="*/ 6 w 279"/>
                <a:gd name="T15" fmla="*/ 0 h 236"/>
                <a:gd name="T16" fmla="*/ 6 w 279"/>
                <a:gd name="T17" fmla="*/ 0 h 236"/>
                <a:gd name="T18" fmla="*/ 7 w 279"/>
                <a:gd name="T19" fmla="*/ 0 h 236"/>
                <a:gd name="T20" fmla="*/ 7 w 279"/>
                <a:gd name="T21" fmla="*/ 0 h 236"/>
                <a:gd name="T22" fmla="*/ 8 w 279"/>
                <a:gd name="T23" fmla="*/ 0 h 236"/>
                <a:gd name="T24" fmla="*/ 9 w 279"/>
                <a:gd name="T25" fmla="*/ 0 h 236"/>
                <a:gd name="T26" fmla="*/ 10 w 279"/>
                <a:gd name="T27" fmla="*/ 1 h 236"/>
                <a:gd name="T28" fmla="*/ 11 w 279"/>
                <a:gd name="T29" fmla="*/ 2 h 236"/>
                <a:gd name="T30" fmla="*/ 12 w 279"/>
                <a:gd name="T31" fmla="*/ 2 h 236"/>
                <a:gd name="T32" fmla="*/ 13 w 279"/>
                <a:gd name="T33" fmla="*/ 3 h 236"/>
                <a:gd name="T34" fmla="*/ 13 w 279"/>
                <a:gd name="T35" fmla="*/ 5 h 236"/>
                <a:gd name="T36" fmla="*/ 14 w 279"/>
                <a:gd name="T37" fmla="*/ 6 h 236"/>
                <a:gd name="T38" fmla="*/ 14 w 279"/>
                <a:gd name="T39" fmla="*/ 7 h 236"/>
                <a:gd name="T40" fmla="*/ 13 w 279"/>
                <a:gd name="T41" fmla="*/ 8 h 236"/>
                <a:gd name="T42" fmla="*/ 12 w 279"/>
                <a:gd name="T43" fmla="*/ 11 h 236"/>
                <a:gd name="T44" fmla="*/ 12 w 279"/>
                <a:gd name="T45" fmla="*/ 12 h 236"/>
                <a:gd name="T46" fmla="*/ 0 w 279"/>
                <a:gd name="T47" fmla="*/ 6 h 2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79" h="236">
                  <a:moveTo>
                    <a:pt x="0" y="120"/>
                  </a:moveTo>
                  <a:lnTo>
                    <a:pt x="14" y="81"/>
                  </a:lnTo>
                  <a:lnTo>
                    <a:pt x="24" y="53"/>
                  </a:lnTo>
                  <a:lnTo>
                    <a:pt x="43" y="33"/>
                  </a:lnTo>
                  <a:lnTo>
                    <a:pt x="62" y="14"/>
                  </a:lnTo>
                  <a:lnTo>
                    <a:pt x="81" y="4"/>
                  </a:lnTo>
                  <a:lnTo>
                    <a:pt x="101" y="4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39" y="0"/>
                  </a:lnTo>
                  <a:lnTo>
                    <a:pt x="144" y="4"/>
                  </a:lnTo>
                  <a:lnTo>
                    <a:pt x="163" y="4"/>
                  </a:lnTo>
                  <a:lnTo>
                    <a:pt x="183" y="4"/>
                  </a:lnTo>
                  <a:lnTo>
                    <a:pt x="202" y="14"/>
                  </a:lnTo>
                  <a:lnTo>
                    <a:pt x="221" y="33"/>
                  </a:lnTo>
                  <a:lnTo>
                    <a:pt x="240" y="43"/>
                  </a:lnTo>
                  <a:lnTo>
                    <a:pt x="260" y="62"/>
                  </a:lnTo>
                  <a:lnTo>
                    <a:pt x="269" y="91"/>
                  </a:lnTo>
                  <a:lnTo>
                    <a:pt x="279" y="110"/>
                  </a:lnTo>
                  <a:lnTo>
                    <a:pt x="279" y="130"/>
                  </a:lnTo>
                  <a:lnTo>
                    <a:pt x="269" y="159"/>
                  </a:lnTo>
                  <a:lnTo>
                    <a:pt x="240" y="207"/>
                  </a:lnTo>
                  <a:lnTo>
                    <a:pt x="231" y="23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21">
              <a:extLst>
                <a:ext uri="{FF2B5EF4-FFF2-40B4-BE49-F238E27FC236}">
                  <a16:creationId xmlns:a16="http://schemas.microsoft.com/office/drawing/2014/main" id="{F6863F0E-C0C8-7249-AC2C-AA46128868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" y="3752"/>
              <a:ext cx="38" cy="45"/>
            </a:xfrm>
            <a:custGeom>
              <a:avLst/>
              <a:gdLst>
                <a:gd name="T0" fmla="*/ 11 w 766"/>
                <a:gd name="T1" fmla="*/ 2 h 891"/>
                <a:gd name="T2" fmla="*/ 11 w 766"/>
                <a:gd name="T3" fmla="*/ 4 h 891"/>
                <a:gd name="T4" fmla="*/ 8 w 766"/>
                <a:gd name="T5" fmla="*/ 6 h 891"/>
                <a:gd name="T6" fmla="*/ 6 w 766"/>
                <a:gd name="T7" fmla="*/ 7 h 891"/>
                <a:gd name="T8" fmla="*/ 4 w 766"/>
                <a:gd name="T9" fmla="*/ 8 h 891"/>
                <a:gd name="T10" fmla="*/ 0 w 766"/>
                <a:gd name="T11" fmla="*/ 18 h 891"/>
                <a:gd name="T12" fmla="*/ 5 w 766"/>
                <a:gd name="T13" fmla="*/ 27 h 891"/>
                <a:gd name="T14" fmla="*/ 8 w 766"/>
                <a:gd name="T15" fmla="*/ 28 h 891"/>
                <a:gd name="T16" fmla="*/ 11 w 766"/>
                <a:gd name="T17" fmla="*/ 28 h 891"/>
                <a:gd name="T18" fmla="*/ 14 w 766"/>
                <a:gd name="T19" fmla="*/ 28 h 891"/>
                <a:gd name="T20" fmla="*/ 16 w 766"/>
                <a:gd name="T21" fmla="*/ 27 h 891"/>
                <a:gd name="T22" fmla="*/ 19 w 766"/>
                <a:gd name="T23" fmla="*/ 26 h 891"/>
                <a:gd name="T24" fmla="*/ 23 w 766"/>
                <a:gd name="T25" fmla="*/ 25 h 891"/>
                <a:gd name="T26" fmla="*/ 25 w 766"/>
                <a:gd name="T27" fmla="*/ 23 h 891"/>
                <a:gd name="T28" fmla="*/ 27 w 766"/>
                <a:gd name="T29" fmla="*/ 23 h 891"/>
                <a:gd name="T30" fmla="*/ 30 w 766"/>
                <a:gd name="T31" fmla="*/ 23 h 891"/>
                <a:gd name="T32" fmla="*/ 32 w 766"/>
                <a:gd name="T33" fmla="*/ 24 h 891"/>
                <a:gd name="T34" fmla="*/ 34 w 766"/>
                <a:gd name="T35" fmla="*/ 28 h 891"/>
                <a:gd name="T36" fmla="*/ 30 w 766"/>
                <a:gd name="T37" fmla="*/ 35 h 891"/>
                <a:gd name="T38" fmla="*/ 25 w 766"/>
                <a:gd name="T39" fmla="*/ 37 h 891"/>
                <a:gd name="T40" fmla="*/ 18 w 766"/>
                <a:gd name="T41" fmla="*/ 36 h 891"/>
                <a:gd name="T42" fmla="*/ 25 w 766"/>
                <a:gd name="T43" fmla="*/ 45 h 891"/>
                <a:gd name="T44" fmla="*/ 26 w 766"/>
                <a:gd name="T45" fmla="*/ 42 h 891"/>
                <a:gd name="T46" fmla="*/ 27 w 766"/>
                <a:gd name="T47" fmla="*/ 40 h 891"/>
                <a:gd name="T48" fmla="*/ 29 w 766"/>
                <a:gd name="T49" fmla="*/ 39 h 891"/>
                <a:gd name="T50" fmla="*/ 31 w 766"/>
                <a:gd name="T51" fmla="*/ 37 h 891"/>
                <a:gd name="T52" fmla="*/ 33 w 766"/>
                <a:gd name="T53" fmla="*/ 36 h 891"/>
                <a:gd name="T54" fmla="*/ 37 w 766"/>
                <a:gd name="T55" fmla="*/ 32 h 891"/>
                <a:gd name="T56" fmla="*/ 38 w 766"/>
                <a:gd name="T57" fmla="*/ 26 h 891"/>
                <a:gd name="T58" fmla="*/ 36 w 766"/>
                <a:gd name="T59" fmla="*/ 19 h 891"/>
                <a:gd name="T60" fmla="*/ 31 w 766"/>
                <a:gd name="T61" fmla="*/ 16 h 891"/>
                <a:gd name="T62" fmla="*/ 26 w 766"/>
                <a:gd name="T63" fmla="*/ 14 h 891"/>
                <a:gd name="T64" fmla="*/ 21 w 766"/>
                <a:gd name="T65" fmla="*/ 15 h 891"/>
                <a:gd name="T66" fmla="*/ 19 w 766"/>
                <a:gd name="T67" fmla="*/ 16 h 891"/>
                <a:gd name="T68" fmla="*/ 16 w 766"/>
                <a:gd name="T69" fmla="*/ 17 h 891"/>
                <a:gd name="T70" fmla="*/ 13 w 766"/>
                <a:gd name="T71" fmla="*/ 18 h 891"/>
                <a:gd name="T72" fmla="*/ 11 w 766"/>
                <a:gd name="T73" fmla="*/ 20 h 891"/>
                <a:gd name="T74" fmla="*/ 10 w 766"/>
                <a:gd name="T75" fmla="*/ 20 h 891"/>
                <a:gd name="T76" fmla="*/ 6 w 766"/>
                <a:gd name="T77" fmla="*/ 20 h 891"/>
                <a:gd name="T78" fmla="*/ 4 w 766"/>
                <a:gd name="T79" fmla="*/ 15 h 891"/>
                <a:gd name="T80" fmla="*/ 7 w 766"/>
                <a:gd name="T81" fmla="*/ 9 h 891"/>
                <a:gd name="T82" fmla="*/ 12 w 766"/>
                <a:gd name="T83" fmla="*/ 8 h 891"/>
                <a:gd name="T84" fmla="*/ 17 w 766"/>
                <a:gd name="T85" fmla="*/ 8 h 891"/>
                <a:gd name="T86" fmla="*/ 11 w 766"/>
                <a:gd name="T87" fmla="*/ 0 h 89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66" h="891">
                  <a:moveTo>
                    <a:pt x="222" y="0"/>
                  </a:moveTo>
                  <a:lnTo>
                    <a:pt x="202" y="14"/>
                  </a:lnTo>
                  <a:lnTo>
                    <a:pt x="222" y="43"/>
                  </a:lnTo>
                  <a:lnTo>
                    <a:pt x="222" y="53"/>
                  </a:lnTo>
                  <a:lnTo>
                    <a:pt x="222" y="72"/>
                  </a:lnTo>
                  <a:lnTo>
                    <a:pt x="222" y="82"/>
                  </a:lnTo>
                  <a:lnTo>
                    <a:pt x="202" y="91"/>
                  </a:lnTo>
                  <a:lnTo>
                    <a:pt x="193" y="91"/>
                  </a:lnTo>
                  <a:lnTo>
                    <a:pt x="164" y="110"/>
                  </a:lnTo>
                  <a:lnTo>
                    <a:pt x="154" y="120"/>
                  </a:lnTo>
                  <a:lnTo>
                    <a:pt x="130" y="130"/>
                  </a:lnTo>
                  <a:lnTo>
                    <a:pt x="120" y="139"/>
                  </a:lnTo>
                  <a:lnTo>
                    <a:pt x="101" y="149"/>
                  </a:lnTo>
                  <a:lnTo>
                    <a:pt x="91" y="159"/>
                  </a:lnTo>
                  <a:lnTo>
                    <a:pt x="82" y="168"/>
                  </a:lnTo>
                  <a:lnTo>
                    <a:pt x="62" y="183"/>
                  </a:lnTo>
                  <a:lnTo>
                    <a:pt x="14" y="260"/>
                  </a:lnTo>
                  <a:lnTo>
                    <a:pt x="0" y="356"/>
                  </a:lnTo>
                  <a:lnTo>
                    <a:pt x="24" y="428"/>
                  </a:lnTo>
                  <a:lnTo>
                    <a:pt x="82" y="506"/>
                  </a:lnTo>
                  <a:lnTo>
                    <a:pt x="101" y="525"/>
                  </a:lnTo>
                  <a:lnTo>
                    <a:pt x="120" y="534"/>
                  </a:lnTo>
                  <a:lnTo>
                    <a:pt x="140" y="549"/>
                  </a:lnTo>
                  <a:lnTo>
                    <a:pt x="154" y="549"/>
                  </a:lnTo>
                  <a:lnTo>
                    <a:pt x="183" y="559"/>
                  </a:lnTo>
                  <a:lnTo>
                    <a:pt x="202" y="559"/>
                  </a:lnTo>
                  <a:lnTo>
                    <a:pt x="222" y="559"/>
                  </a:lnTo>
                  <a:lnTo>
                    <a:pt x="250" y="559"/>
                  </a:lnTo>
                  <a:lnTo>
                    <a:pt x="260" y="559"/>
                  </a:lnTo>
                  <a:lnTo>
                    <a:pt x="279" y="559"/>
                  </a:lnTo>
                  <a:lnTo>
                    <a:pt x="299" y="549"/>
                  </a:lnTo>
                  <a:lnTo>
                    <a:pt x="303" y="549"/>
                  </a:lnTo>
                  <a:lnTo>
                    <a:pt x="323" y="539"/>
                  </a:lnTo>
                  <a:lnTo>
                    <a:pt x="342" y="534"/>
                  </a:lnTo>
                  <a:lnTo>
                    <a:pt x="361" y="534"/>
                  </a:lnTo>
                  <a:lnTo>
                    <a:pt x="390" y="515"/>
                  </a:lnTo>
                  <a:lnTo>
                    <a:pt x="419" y="496"/>
                  </a:lnTo>
                  <a:lnTo>
                    <a:pt x="438" y="496"/>
                  </a:lnTo>
                  <a:lnTo>
                    <a:pt x="458" y="486"/>
                  </a:lnTo>
                  <a:lnTo>
                    <a:pt x="462" y="477"/>
                  </a:lnTo>
                  <a:lnTo>
                    <a:pt x="491" y="467"/>
                  </a:lnTo>
                  <a:lnTo>
                    <a:pt x="501" y="457"/>
                  </a:lnTo>
                  <a:lnTo>
                    <a:pt x="520" y="457"/>
                  </a:lnTo>
                  <a:lnTo>
                    <a:pt x="540" y="457"/>
                  </a:lnTo>
                  <a:lnTo>
                    <a:pt x="549" y="457"/>
                  </a:lnTo>
                  <a:lnTo>
                    <a:pt x="578" y="457"/>
                  </a:lnTo>
                  <a:lnTo>
                    <a:pt x="588" y="457"/>
                  </a:lnTo>
                  <a:lnTo>
                    <a:pt x="607" y="457"/>
                  </a:lnTo>
                  <a:lnTo>
                    <a:pt x="612" y="457"/>
                  </a:lnTo>
                  <a:lnTo>
                    <a:pt x="631" y="457"/>
                  </a:lnTo>
                  <a:lnTo>
                    <a:pt x="641" y="467"/>
                  </a:lnTo>
                  <a:lnTo>
                    <a:pt x="650" y="477"/>
                  </a:lnTo>
                  <a:lnTo>
                    <a:pt x="679" y="515"/>
                  </a:lnTo>
                  <a:lnTo>
                    <a:pt x="689" y="559"/>
                  </a:lnTo>
                  <a:lnTo>
                    <a:pt x="679" y="607"/>
                  </a:lnTo>
                  <a:lnTo>
                    <a:pt x="641" y="655"/>
                  </a:lnTo>
                  <a:lnTo>
                    <a:pt x="607" y="684"/>
                  </a:lnTo>
                  <a:lnTo>
                    <a:pt x="578" y="713"/>
                  </a:lnTo>
                  <a:lnTo>
                    <a:pt x="540" y="718"/>
                  </a:lnTo>
                  <a:lnTo>
                    <a:pt x="501" y="727"/>
                  </a:lnTo>
                  <a:lnTo>
                    <a:pt x="458" y="727"/>
                  </a:lnTo>
                  <a:lnTo>
                    <a:pt x="409" y="718"/>
                  </a:lnTo>
                  <a:lnTo>
                    <a:pt x="361" y="703"/>
                  </a:lnTo>
                  <a:lnTo>
                    <a:pt x="323" y="674"/>
                  </a:lnTo>
                  <a:lnTo>
                    <a:pt x="299" y="703"/>
                  </a:lnTo>
                  <a:lnTo>
                    <a:pt x="511" y="891"/>
                  </a:lnTo>
                  <a:lnTo>
                    <a:pt x="530" y="872"/>
                  </a:lnTo>
                  <a:lnTo>
                    <a:pt x="520" y="853"/>
                  </a:lnTo>
                  <a:lnTo>
                    <a:pt x="520" y="833"/>
                  </a:lnTo>
                  <a:lnTo>
                    <a:pt x="520" y="814"/>
                  </a:lnTo>
                  <a:lnTo>
                    <a:pt x="530" y="804"/>
                  </a:lnTo>
                  <a:lnTo>
                    <a:pt x="540" y="795"/>
                  </a:lnTo>
                  <a:lnTo>
                    <a:pt x="540" y="785"/>
                  </a:lnTo>
                  <a:lnTo>
                    <a:pt x="549" y="785"/>
                  </a:lnTo>
                  <a:lnTo>
                    <a:pt x="578" y="766"/>
                  </a:lnTo>
                  <a:lnTo>
                    <a:pt x="607" y="756"/>
                  </a:lnTo>
                  <a:lnTo>
                    <a:pt x="612" y="746"/>
                  </a:lnTo>
                  <a:lnTo>
                    <a:pt x="631" y="737"/>
                  </a:lnTo>
                  <a:lnTo>
                    <a:pt x="641" y="727"/>
                  </a:lnTo>
                  <a:lnTo>
                    <a:pt x="660" y="718"/>
                  </a:lnTo>
                  <a:lnTo>
                    <a:pt x="670" y="713"/>
                  </a:lnTo>
                  <a:lnTo>
                    <a:pt x="679" y="703"/>
                  </a:lnTo>
                  <a:lnTo>
                    <a:pt x="699" y="684"/>
                  </a:lnTo>
                  <a:lnTo>
                    <a:pt x="737" y="636"/>
                  </a:lnTo>
                  <a:lnTo>
                    <a:pt x="747" y="597"/>
                  </a:lnTo>
                  <a:lnTo>
                    <a:pt x="766" y="549"/>
                  </a:lnTo>
                  <a:lnTo>
                    <a:pt x="766" y="506"/>
                  </a:lnTo>
                  <a:lnTo>
                    <a:pt x="756" y="457"/>
                  </a:lnTo>
                  <a:lnTo>
                    <a:pt x="747" y="419"/>
                  </a:lnTo>
                  <a:lnTo>
                    <a:pt x="718" y="380"/>
                  </a:lnTo>
                  <a:lnTo>
                    <a:pt x="679" y="347"/>
                  </a:lnTo>
                  <a:lnTo>
                    <a:pt x="650" y="327"/>
                  </a:lnTo>
                  <a:lnTo>
                    <a:pt x="621" y="308"/>
                  </a:lnTo>
                  <a:lnTo>
                    <a:pt x="597" y="289"/>
                  </a:lnTo>
                  <a:lnTo>
                    <a:pt x="568" y="289"/>
                  </a:lnTo>
                  <a:lnTo>
                    <a:pt x="530" y="279"/>
                  </a:lnTo>
                  <a:lnTo>
                    <a:pt x="501" y="289"/>
                  </a:lnTo>
                  <a:lnTo>
                    <a:pt x="462" y="289"/>
                  </a:lnTo>
                  <a:lnTo>
                    <a:pt x="429" y="298"/>
                  </a:lnTo>
                  <a:lnTo>
                    <a:pt x="419" y="298"/>
                  </a:lnTo>
                  <a:lnTo>
                    <a:pt x="400" y="308"/>
                  </a:lnTo>
                  <a:lnTo>
                    <a:pt x="381" y="318"/>
                  </a:lnTo>
                  <a:lnTo>
                    <a:pt x="371" y="327"/>
                  </a:lnTo>
                  <a:lnTo>
                    <a:pt x="352" y="327"/>
                  </a:lnTo>
                  <a:lnTo>
                    <a:pt x="323" y="337"/>
                  </a:lnTo>
                  <a:lnTo>
                    <a:pt x="299" y="356"/>
                  </a:lnTo>
                  <a:lnTo>
                    <a:pt x="279" y="356"/>
                  </a:lnTo>
                  <a:lnTo>
                    <a:pt x="260" y="361"/>
                  </a:lnTo>
                  <a:lnTo>
                    <a:pt x="250" y="371"/>
                  </a:lnTo>
                  <a:lnTo>
                    <a:pt x="241" y="380"/>
                  </a:lnTo>
                  <a:lnTo>
                    <a:pt x="222" y="390"/>
                  </a:lnTo>
                  <a:lnTo>
                    <a:pt x="212" y="390"/>
                  </a:lnTo>
                  <a:lnTo>
                    <a:pt x="202" y="390"/>
                  </a:lnTo>
                  <a:lnTo>
                    <a:pt x="193" y="390"/>
                  </a:lnTo>
                  <a:lnTo>
                    <a:pt x="164" y="390"/>
                  </a:lnTo>
                  <a:lnTo>
                    <a:pt x="149" y="390"/>
                  </a:lnTo>
                  <a:lnTo>
                    <a:pt x="130" y="390"/>
                  </a:lnTo>
                  <a:lnTo>
                    <a:pt x="111" y="371"/>
                  </a:lnTo>
                  <a:lnTo>
                    <a:pt x="82" y="347"/>
                  </a:lnTo>
                  <a:lnTo>
                    <a:pt x="82" y="298"/>
                  </a:lnTo>
                  <a:lnTo>
                    <a:pt x="91" y="250"/>
                  </a:lnTo>
                  <a:lnTo>
                    <a:pt x="120" y="212"/>
                  </a:lnTo>
                  <a:lnTo>
                    <a:pt x="149" y="183"/>
                  </a:lnTo>
                  <a:lnTo>
                    <a:pt x="183" y="168"/>
                  </a:lnTo>
                  <a:lnTo>
                    <a:pt x="202" y="159"/>
                  </a:lnTo>
                  <a:lnTo>
                    <a:pt x="241" y="149"/>
                  </a:lnTo>
                  <a:lnTo>
                    <a:pt x="279" y="149"/>
                  </a:lnTo>
                  <a:lnTo>
                    <a:pt x="313" y="159"/>
                  </a:lnTo>
                  <a:lnTo>
                    <a:pt x="352" y="168"/>
                  </a:lnTo>
                  <a:lnTo>
                    <a:pt x="400" y="183"/>
                  </a:lnTo>
                  <a:lnTo>
                    <a:pt x="419" y="15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22">
              <a:extLst>
                <a:ext uri="{FF2B5EF4-FFF2-40B4-BE49-F238E27FC236}">
                  <a16:creationId xmlns:a16="http://schemas.microsoft.com/office/drawing/2014/main" id="{068DFA16-0334-B84D-B05B-E595C309F6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" y="3724"/>
              <a:ext cx="39" cy="43"/>
            </a:xfrm>
            <a:custGeom>
              <a:avLst/>
              <a:gdLst>
                <a:gd name="T0" fmla="*/ 38 w 776"/>
                <a:gd name="T1" fmla="*/ 29 h 844"/>
                <a:gd name="T2" fmla="*/ 39 w 776"/>
                <a:gd name="T3" fmla="*/ 31 h 844"/>
                <a:gd name="T4" fmla="*/ 24 w 776"/>
                <a:gd name="T5" fmla="*/ 43 h 844"/>
                <a:gd name="T6" fmla="*/ 23 w 776"/>
                <a:gd name="T7" fmla="*/ 42 h 844"/>
                <a:gd name="T8" fmla="*/ 24 w 776"/>
                <a:gd name="T9" fmla="*/ 41 h 844"/>
                <a:gd name="T10" fmla="*/ 25 w 776"/>
                <a:gd name="T11" fmla="*/ 40 h 844"/>
                <a:gd name="T12" fmla="*/ 26 w 776"/>
                <a:gd name="T13" fmla="*/ 39 h 844"/>
                <a:gd name="T14" fmla="*/ 25 w 776"/>
                <a:gd name="T15" fmla="*/ 37 h 844"/>
                <a:gd name="T16" fmla="*/ 24 w 776"/>
                <a:gd name="T17" fmla="*/ 35 h 844"/>
                <a:gd name="T18" fmla="*/ 8 w 776"/>
                <a:gd name="T19" fmla="*/ 14 h 844"/>
                <a:gd name="T20" fmla="*/ 7 w 776"/>
                <a:gd name="T21" fmla="*/ 13 h 844"/>
                <a:gd name="T22" fmla="*/ 7 w 776"/>
                <a:gd name="T23" fmla="*/ 12 h 844"/>
                <a:gd name="T24" fmla="*/ 6 w 776"/>
                <a:gd name="T25" fmla="*/ 11 h 844"/>
                <a:gd name="T26" fmla="*/ 5 w 776"/>
                <a:gd name="T27" fmla="*/ 11 h 844"/>
                <a:gd name="T28" fmla="*/ 4 w 776"/>
                <a:gd name="T29" fmla="*/ 11 h 844"/>
                <a:gd name="T30" fmla="*/ 4 w 776"/>
                <a:gd name="T31" fmla="*/ 11 h 844"/>
                <a:gd name="T32" fmla="*/ 3 w 776"/>
                <a:gd name="T33" fmla="*/ 12 h 844"/>
                <a:gd name="T34" fmla="*/ 2 w 776"/>
                <a:gd name="T35" fmla="*/ 12 h 844"/>
                <a:gd name="T36" fmla="*/ 1 w 776"/>
                <a:gd name="T37" fmla="*/ 13 h 844"/>
                <a:gd name="T38" fmla="*/ 0 w 776"/>
                <a:gd name="T39" fmla="*/ 12 h 844"/>
                <a:gd name="T40" fmla="*/ 15 w 776"/>
                <a:gd name="T41" fmla="*/ 0 h 844"/>
                <a:gd name="T42" fmla="*/ 16 w 776"/>
                <a:gd name="T43" fmla="*/ 1 h 844"/>
                <a:gd name="T44" fmla="*/ 15 w 776"/>
                <a:gd name="T45" fmla="*/ 2 h 844"/>
                <a:gd name="T46" fmla="*/ 14 w 776"/>
                <a:gd name="T47" fmla="*/ 3 h 844"/>
                <a:gd name="T48" fmla="*/ 13 w 776"/>
                <a:gd name="T49" fmla="*/ 5 h 844"/>
                <a:gd name="T50" fmla="*/ 14 w 776"/>
                <a:gd name="T51" fmla="*/ 6 h 844"/>
                <a:gd name="T52" fmla="*/ 15 w 776"/>
                <a:gd name="T53" fmla="*/ 9 h 844"/>
                <a:gd name="T54" fmla="*/ 31 w 776"/>
                <a:gd name="T55" fmla="*/ 29 h 844"/>
                <a:gd name="T56" fmla="*/ 31 w 776"/>
                <a:gd name="T57" fmla="*/ 30 h 844"/>
                <a:gd name="T58" fmla="*/ 32 w 776"/>
                <a:gd name="T59" fmla="*/ 31 h 844"/>
                <a:gd name="T60" fmla="*/ 33 w 776"/>
                <a:gd name="T61" fmla="*/ 31 h 844"/>
                <a:gd name="T62" fmla="*/ 34 w 776"/>
                <a:gd name="T63" fmla="*/ 31 h 844"/>
                <a:gd name="T64" fmla="*/ 35 w 776"/>
                <a:gd name="T65" fmla="*/ 31 h 844"/>
                <a:gd name="T66" fmla="*/ 35 w 776"/>
                <a:gd name="T67" fmla="*/ 31 h 844"/>
                <a:gd name="T68" fmla="*/ 36 w 776"/>
                <a:gd name="T69" fmla="*/ 31 h 844"/>
                <a:gd name="T70" fmla="*/ 37 w 776"/>
                <a:gd name="T71" fmla="*/ 30 h 844"/>
                <a:gd name="T72" fmla="*/ 38 w 776"/>
                <a:gd name="T73" fmla="*/ 29 h 8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6" h="844">
                  <a:moveTo>
                    <a:pt x="757" y="578"/>
                  </a:moveTo>
                  <a:lnTo>
                    <a:pt x="776" y="607"/>
                  </a:lnTo>
                  <a:lnTo>
                    <a:pt x="472" y="844"/>
                  </a:lnTo>
                  <a:lnTo>
                    <a:pt x="458" y="824"/>
                  </a:lnTo>
                  <a:lnTo>
                    <a:pt x="472" y="805"/>
                  </a:lnTo>
                  <a:lnTo>
                    <a:pt x="492" y="786"/>
                  </a:lnTo>
                  <a:lnTo>
                    <a:pt x="511" y="757"/>
                  </a:lnTo>
                  <a:lnTo>
                    <a:pt x="501" y="718"/>
                  </a:lnTo>
                  <a:lnTo>
                    <a:pt x="472" y="680"/>
                  </a:lnTo>
                  <a:lnTo>
                    <a:pt x="154" y="270"/>
                  </a:lnTo>
                  <a:lnTo>
                    <a:pt x="149" y="260"/>
                  </a:lnTo>
                  <a:lnTo>
                    <a:pt x="130" y="241"/>
                  </a:lnTo>
                  <a:lnTo>
                    <a:pt x="121" y="222"/>
                  </a:lnTo>
                  <a:lnTo>
                    <a:pt x="101" y="222"/>
                  </a:lnTo>
                  <a:lnTo>
                    <a:pt x="82" y="222"/>
                  </a:lnTo>
                  <a:lnTo>
                    <a:pt x="72" y="222"/>
                  </a:lnTo>
                  <a:lnTo>
                    <a:pt x="53" y="232"/>
                  </a:lnTo>
                  <a:lnTo>
                    <a:pt x="34" y="241"/>
                  </a:lnTo>
                  <a:lnTo>
                    <a:pt x="15" y="260"/>
                  </a:lnTo>
                  <a:lnTo>
                    <a:pt x="0" y="232"/>
                  </a:lnTo>
                  <a:lnTo>
                    <a:pt x="299" y="0"/>
                  </a:lnTo>
                  <a:lnTo>
                    <a:pt x="323" y="15"/>
                  </a:lnTo>
                  <a:lnTo>
                    <a:pt x="299" y="34"/>
                  </a:lnTo>
                  <a:lnTo>
                    <a:pt x="280" y="63"/>
                  </a:lnTo>
                  <a:lnTo>
                    <a:pt x="260" y="92"/>
                  </a:lnTo>
                  <a:lnTo>
                    <a:pt x="270" y="121"/>
                  </a:lnTo>
                  <a:lnTo>
                    <a:pt x="299" y="169"/>
                  </a:lnTo>
                  <a:lnTo>
                    <a:pt x="617" y="578"/>
                  </a:lnTo>
                  <a:lnTo>
                    <a:pt x="622" y="588"/>
                  </a:lnTo>
                  <a:lnTo>
                    <a:pt x="641" y="607"/>
                  </a:lnTo>
                  <a:lnTo>
                    <a:pt x="651" y="617"/>
                  </a:lnTo>
                  <a:lnTo>
                    <a:pt x="670" y="617"/>
                  </a:lnTo>
                  <a:lnTo>
                    <a:pt x="689" y="617"/>
                  </a:lnTo>
                  <a:lnTo>
                    <a:pt x="699" y="617"/>
                  </a:lnTo>
                  <a:lnTo>
                    <a:pt x="718" y="617"/>
                  </a:lnTo>
                  <a:lnTo>
                    <a:pt x="737" y="588"/>
                  </a:lnTo>
                  <a:lnTo>
                    <a:pt x="757" y="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3">
              <a:extLst>
                <a:ext uri="{FF2B5EF4-FFF2-40B4-BE49-F238E27FC236}">
                  <a16:creationId xmlns:a16="http://schemas.microsoft.com/office/drawing/2014/main" id="{D4164267-53AE-644F-BB37-9E4A52457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1" y="3697"/>
              <a:ext cx="41" cy="48"/>
            </a:xfrm>
            <a:custGeom>
              <a:avLst/>
              <a:gdLst>
                <a:gd name="T0" fmla="*/ 30 w 829"/>
                <a:gd name="T1" fmla="*/ 0 h 940"/>
                <a:gd name="T2" fmla="*/ 35 w 829"/>
                <a:gd name="T3" fmla="*/ 9 h 940"/>
                <a:gd name="T4" fmla="*/ 33 w 829"/>
                <a:gd name="T5" fmla="*/ 10 h 940"/>
                <a:gd name="T6" fmla="*/ 32 w 829"/>
                <a:gd name="T7" fmla="*/ 8 h 940"/>
                <a:gd name="T8" fmla="*/ 31 w 829"/>
                <a:gd name="T9" fmla="*/ 7 h 940"/>
                <a:gd name="T10" fmla="*/ 30 w 829"/>
                <a:gd name="T11" fmla="*/ 7 h 940"/>
                <a:gd name="T12" fmla="*/ 29 w 829"/>
                <a:gd name="T13" fmla="*/ 6 h 940"/>
                <a:gd name="T14" fmla="*/ 28 w 829"/>
                <a:gd name="T15" fmla="*/ 6 h 940"/>
                <a:gd name="T16" fmla="*/ 27 w 829"/>
                <a:gd name="T17" fmla="*/ 6 h 940"/>
                <a:gd name="T18" fmla="*/ 27 w 829"/>
                <a:gd name="T19" fmla="*/ 6 h 940"/>
                <a:gd name="T20" fmla="*/ 26 w 829"/>
                <a:gd name="T21" fmla="*/ 6 h 940"/>
                <a:gd name="T22" fmla="*/ 25 w 829"/>
                <a:gd name="T23" fmla="*/ 7 h 940"/>
                <a:gd name="T24" fmla="*/ 24 w 829"/>
                <a:gd name="T25" fmla="*/ 7 h 940"/>
                <a:gd name="T26" fmla="*/ 23 w 829"/>
                <a:gd name="T27" fmla="*/ 7 h 940"/>
                <a:gd name="T28" fmla="*/ 20 w 829"/>
                <a:gd name="T29" fmla="*/ 8 h 940"/>
                <a:gd name="T30" fmla="*/ 33 w 829"/>
                <a:gd name="T31" fmla="*/ 35 h 940"/>
                <a:gd name="T32" fmla="*/ 34 w 829"/>
                <a:gd name="T33" fmla="*/ 36 h 940"/>
                <a:gd name="T34" fmla="*/ 35 w 829"/>
                <a:gd name="T35" fmla="*/ 37 h 940"/>
                <a:gd name="T36" fmla="*/ 35 w 829"/>
                <a:gd name="T37" fmla="*/ 38 h 940"/>
                <a:gd name="T38" fmla="*/ 36 w 829"/>
                <a:gd name="T39" fmla="*/ 38 h 940"/>
                <a:gd name="T40" fmla="*/ 37 w 829"/>
                <a:gd name="T41" fmla="*/ 38 h 940"/>
                <a:gd name="T42" fmla="*/ 37 w 829"/>
                <a:gd name="T43" fmla="*/ 38 h 940"/>
                <a:gd name="T44" fmla="*/ 38 w 829"/>
                <a:gd name="T45" fmla="*/ 38 h 940"/>
                <a:gd name="T46" fmla="*/ 39 w 829"/>
                <a:gd name="T47" fmla="*/ 38 h 940"/>
                <a:gd name="T48" fmla="*/ 40 w 829"/>
                <a:gd name="T49" fmla="*/ 37 h 940"/>
                <a:gd name="T50" fmla="*/ 41 w 829"/>
                <a:gd name="T51" fmla="*/ 39 h 940"/>
                <a:gd name="T52" fmla="*/ 24 w 829"/>
                <a:gd name="T53" fmla="*/ 48 h 940"/>
                <a:gd name="T54" fmla="*/ 23 w 829"/>
                <a:gd name="T55" fmla="*/ 47 h 940"/>
                <a:gd name="T56" fmla="*/ 25 w 829"/>
                <a:gd name="T57" fmla="*/ 46 h 940"/>
                <a:gd name="T58" fmla="*/ 26 w 829"/>
                <a:gd name="T59" fmla="*/ 45 h 940"/>
                <a:gd name="T60" fmla="*/ 27 w 829"/>
                <a:gd name="T61" fmla="*/ 43 h 940"/>
                <a:gd name="T62" fmla="*/ 27 w 829"/>
                <a:gd name="T63" fmla="*/ 41 h 940"/>
                <a:gd name="T64" fmla="*/ 26 w 829"/>
                <a:gd name="T65" fmla="*/ 39 h 940"/>
                <a:gd name="T66" fmla="*/ 13 w 829"/>
                <a:gd name="T67" fmla="*/ 13 h 940"/>
                <a:gd name="T68" fmla="*/ 9 w 829"/>
                <a:gd name="T69" fmla="*/ 15 h 940"/>
                <a:gd name="T70" fmla="*/ 8 w 829"/>
                <a:gd name="T71" fmla="*/ 16 h 940"/>
                <a:gd name="T72" fmla="*/ 7 w 829"/>
                <a:gd name="T73" fmla="*/ 16 h 940"/>
                <a:gd name="T74" fmla="*/ 6 w 829"/>
                <a:gd name="T75" fmla="*/ 17 h 940"/>
                <a:gd name="T76" fmla="*/ 6 w 829"/>
                <a:gd name="T77" fmla="*/ 19 h 940"/>
                <a:gd name="T78" fmla="*/ 5 w 829"/>
                <a:gd name="T79" fmla="*/ 20 h 940"/>
                <a:gd name="T80" fmla="*/ 5 w 829"/>
                <a:gd name="T81" fmla="*/ 21 h 940"/>
                <a:gd name="T82" fmla="*/ 6 w 829"/>
                <a:gd name="T83" fmla="*/ 23 h 940"/>
                <a:gd name="T84" fmla="*/ 6 w 829"/>
                <a:gd name="T85" fmla="*/ 25 h 940"/>
                <a:gd name="T86" fmla="*/ 5 w 829"/>
                <a:gd name="T87" fmla="*/ 25 h 940"/>
                <a:gd name="T88" fmla="*/ 0 w 829"/>
                <a:gd name="T89" fmla="*/ 16 h 940"/>
                <a:gd name="T90" fmla="*/ 30 w 829"/>
                <a:gd name="T91" fmla="*/ 0 h 9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29" h="940">
                  <a:moveTo>
                    <a:pt x="602" y="0"/>
                  </a:moveTo>
                  <a:lnTo>
                    <a:pt x="703" y="174"/>
                  </a:lnTo>
                  <a:lnTo>
                    <a:pt x="670" y="193"/>
                  </a:lnTo>
                  <a:lnTo>
                    <a:pt x="650" y="164"/>
                  </a:lnTo>
                  <a:lnTo>
                    <a:pt x="631" y="145"/>
                  </a:lnTo>
                  <a:lnTo>
                    <a:pt x="602" y="130"/>
                  </a:lnTo>
                  <a:lnTo>
                    <a:pt x="593" y="121"/>
                  </a:lnTo>
                  <a:lnTo>
                    <a:pt x="564" y="121"/>
                  </a:lnTo>
                  <a:lnTo>
                    <a:pt x="549" y="121"/>
                  </a:lnTo>
                  <a:lnTo>
                    <a:pt x="540" y="121"/>
                  </a:lnTo>
                  <a:lnTo>
                    <a:pt x="520" y="121"/>
                  </a:lnTo>
                  <a:lnTo>
                    <a:pt x="511" y="130"/>
                  </a:lnTo>
                  <a:lnTo>
                    <a:pt x="491" y="130"/>
                  </a:lnTo>
                  <a:lnTo>
                    <a:pt x="472" y="135"/>
                  </a:lnTo>
                  <a:lnTo>
                    <a:pt x="414" y="164"/>
                  </a:lnTo>
                  <a:lnTo>
                    <a:pt x="670" y="684"/>
                  </a:lnTo>
                  <a:lnTo>
                    <a:pt x="689" y="713"/>
                  </a:lnTo>
                  <a:lnTo>
                    <a:pt x="703" y="733"/>
                  </a:lnTo>
                  <a:lnTo>
                    <a:pt x="703" y="742"/>
                  </a:lnTo>
                  <a:lnTo>
                    <a:pt x="723" y="742"/>
                  </a:lnTo>
                  <a:lnTo>
                    <a:pt x="742" y="752"/>
                  </a:lnTo>
                  <a:lnTo>
                    <a:pt x="752" y="752"/>
                  </a:lnTo>
                  <a:lnTo>
                    <a:pt x="771" y="742"/>
                  </a:lnTo>
                  <a:lnTo>
                    <a:pt x="790" y="742"/>
                  </a:lnTo>
                  <a:lnTo>
                    <a:pt x="809" y="733"/>
                  </a:lnTo>
                  <a:lnTo>
                    <a:pt x="829" y="762"/>
                  </a:lnTo>
                  <a:lnTo>
                    <a:pt x="482" y="940"/>
                  </a:lnTo>
                  <a:lnTo>
                    <a:pt x="462" y="911"/>
                  </a:lnTo>
                  <a:lnTo>
                    <a:pt x="501" y="892"/>
                  </a:lnTo>
                  <a:lnTo>
                    <a:pt x="530" y="872"/>
                  </a:lnTo>
                  <a:lnTo>
                    <a:pt x="540" y="843"/>
                  </a:lnTo>
                  <a:lnTo>
                    <a:pt x="540" y="805"/>
                  </a:lnTo>
                  <a:lnTo>
                    <a:pt x="520" y="771"/>
                  </a:lnTo>
                  <a:lnTo>
                    <a:pt x="260" y="251"/>
                  </a:lnTo>
                  <a:lnTo>
                    <a:pt x="183" y="284"/>
                  </a:lnTo>
                  <a:lnTo>
                    <a:pt x="154" y="304"/>
                  </a:lnTo>
                  <a:lnTo>
                    <a:pt x="135" y="313"/>
                  </a:lnTo>
                  <a:lnTo>
                    <a:pt x="120" y="342"/>
                  </a:lnTo>
                  <a:lnTo>
                    <a:pt x="120" y="371"/>
                  </a:lnTo>
                  <a:lnTo>
                    <a:pt x="111" y="391"/>
                  </a:lnTo>
                  <a:lnTo>
                    <a:pt x="111" y="415"/>
                  </a:lnTo>
                  <a:lnTo>
                    <a:pt x="120" y="453"/>
                  </a:lnTo>
                  <a:lnTo>
                    <a:pt x="120" y="482"/>
                  </a:lnTo>
                  <a:lnTo>
                    <a:pt x="91" y="482"/>
                  </a:lnTo>
                  <a:lnTo>
                    <a:pt x="0" y="3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4">
              <a:extLst>
                <a:ext uri="{FF2B5EF4-FFF2-40B4-BE49-F238E27FC236}">
                  <a16:creationId xmlns:a16="http://schemas.microsoft.com/office/drawing/2014/main" id="{1F116365-32FE-6741-9042-CE86EA66B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" y="3684"/>
              <a:ext cx="37" cy="44"/>
            </a:xfrm>
            <a:custGeom>
              <a:avLst/>
              <a:gdLst>
                <a:gd name="T0" fmla="*/ 25 w 747"/>
                <a:gd name="T1" fmla="*/ 3 h 886"/>
                <a:gd name="T2" fmla="*/ 26 w 747"/>
                <a:gd name="T3" fmla="*/ 4 h 886"/>
                <a:gd name="T4" fmla="*/ 27 w 747"/>
                <a:gd name="T5" fmla="*/ 4 h 886"/>
                <a:gd name="T6" fmla="*/ 29 w 747"/>
                <a:gd name="T7" fmla="*/ 4 h 886"/>
                <a:gd name="T8" fmla="*/ 30 w 747"/>
                <a:gd name="T9" fmla="*/ 5 h 886"/>
                <a:gd name="T10" fmla="*/ 30 w 747"/>
                <a:gd name="T11" fmla="*/ 7 h 886"/>
                <a:gd name="T12" fmla="*/ 30 w 747"/>
                <a:gd name="T13" fmla="*/ 9 h 886"/>
                <a:gd name="T14" fmla="*/ 15 w 747"/>
                <a:gd name="T15" fmla="*/ 11 h 886"/>
                <a:gd name="T16" fmla="*/ 14 w 747"/>
                <a:gd name="T17" fmla="*/ 10 h 886"/>
                <a:gd name="T18" fmla="*/ 14 w 747"/>
                <a:gd name="T19" fmla="*/ 8 h 886"/>
                <a:gd name="T20" fmla="*/ 14 w 747"/>
                <a:gd name="T21" fmla="*/ 7 h 886"/>
                <a:gd name="T22" fmla="*/ 15 w 747"/>
                <a:gd name="T23" fmla="*/ 7 h 886"/>
                <a:gd name="T24" fmla="*/ 16 w 747"/>
                <a:gd name="T25" fmla="*/ 6 h 886"/>
                <a:gd name="T26" fmla="*/ 17 w 747"/>
                <a:gd name="T27" fmla="*/ 6 h 886"/>
                <a:gd name="T28" fmla="*/ 0 w 747"/>
                <a:gd name="T29" fmla="*/ 9 h 886"/>
                <a:gd name="T30" fmla="*/ 1 w 747"/>
                <a:gd name="T31" fmla="*/ 10 h 886"/>
                <a:gd name="T32" fmla="*/ 2 w 747"/>
                <a:gd name="T33" fmla="*/ 10 h 886"/>
                <a:gd name="T34" fmla="*/ 3 w 747"/>
                <a:gd name="T35" fmla="*/ 10 h 886"/>
                <a:gd name="T36" fmla="*/ 5 w 747"/>
                <a:gd name="T37" fmla="*/ 11 h 886"/>
                <a:gd name="T38" fmla="*/ 7 w 747"/>
                <a:gd name="T39" fmla="*/ 13 h 886"/>
                <a:gd name="T40" fmla="*/ 22 w 747"/>
                <a:gd name="T41" fmla="*/ 36 h 886"/>
                <a:gd name="T42" fmla="*/ 22 w 747"/>
                <a:gd name="T43" fmla="*/ 40 h 886"/>
                <a:gd name="T44" fmla="*/ 19 w 747"/>
                <a:gd name="T45" fmla="*/ 42 h 886"/>
                <a:gd name="T46" fmla="*/ 17 w 747"/>
                <a:gd name="T47" fmla="*/ 44 h 886"/>
                <a:gd name="T48" fmla="*/ 37 w 747"/>
                <a:gd name="T49" fmla="*/ 38 h 886"/>
                <a:gd name="T50" fmla="*/ 33 w 747"/>
                <a:gd name="T51" fmla="*/ 38 h 886"/>
                <a:gd name="T52" fmla="*/ 30 w 747"/>
                <a:gd name="T53" fmla="*/ 37 h 886"/>
                <a:gd name="T54" fmla="*/ 28 w 747"/>
                <a:gd name="T55" fmla="*/ 26 h 886"/>
                <a:gd name="T56" fmla="*/ 33 w 747"/>
                <a:gd name="T57" fmla="*/ 8 h 886"/>
                <a:gd name="T58" fmla="*/ 33 w 747"/>
                <a:gd name="T59" fmla="*/ 7 h 886"/>
                <a:gd name="T60" fmla="*/ 33 w 747"/>
                <a:gd name="T61" fmla="*/ 6 h 886"/>
                <a:gd name="T62" fmla="*/ 33 w 747"/>
                <a:gd name="T63" fmla="*/ 5 h 886"/>
                <a:gd name="T64" fmla="*/ 34 w 747"/>
                <a:gd name="T65" fmla="*/ 4 h 886"/>
                <a:gd name="T66" fmla="*/ 35 w 747"/>
                <a:gd name="T67" fmla="*/ 3 h 886"/>
                <a:gd name="T68" fmla="*/ 36 w 747"/>
                <a:gd name="T69" fmla="*/ 2 h 886"/>
                <a:gd name="T70" fmla="*/ 37 w 747"/>
                <a:gd name="T71" fmla="*/ 1 h 88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47" h="886">
                  <a:moveTo>
                    <a:pt x="727" y="0"/>
                  </a:moveTo>
                  <a:lnTo>
                    <a:pt x="501" y="53"/>
                  </a:lnTo>
                  <a:lnTo>
                    <a:pt x="501" y="81"/>
                  </a:lnTo>
                  <a:lnTo>
                    <a:pt x="530" y="81"/>
                  </a:lnTo>
                  <a:lnTo>
                    <a:pt x="539" y="81"/>
                  </a:lnTo>
                  <a:lnTo>
                    <a:pt x="549" y="81"/>
                  </a:lnTo>
                  <a:lnTo>
                    <a:pt x="568" y="81"/>
                  </a:lnTo>
                  <a:lnTo>
                    <a:pt x="588" y="81"/>
                  </a:lnTo>
                  <a:lnTo>
                    <a:pt x="597" y="91"/>
                  </a:lnTo>
                  <a:lnTo>
                    <a:pt x="597" y="110"/>
                  </a:lnTo>
                  <a:lnTo>
                    <a:pt x="602" y="120"/>
                  </a:lnTo>
                  <a:lnTo>
                    <a:pt x="602" y="139"/>
                  </a:lnTo>
                  <a:lnTo>
                    <a:pt x="597" y="154"/>
                  </a:lnTo>
                  <a:lnTo>
                    <a:pt x="597" y="183"/>
                  </a:lnTo>
                  <a:lnTo>
                    <a:pt x="530" y="462"/>
                  </a:lnTo>
                  <a:lnTo>
                    <a:pt x="303" y="212"/>
                  </a:lnTo>
                  <a:lnTo>
                    <a:pt x="298" y="202"/>
                  </a:lnTo>
                  <a:lnTo>
                    <a:pt x="289" y="192"/>
                  </a:lnTo>
                  <a:lnTo>
                    <a:pt x="279" y="173"/>
                  </a:lnTo>
                  <a:lnTo>
                    <a:pt x="279" y="163"/>
                  </a:lnTo>
                  <a:lnTo>
                    <a:pt x="279" y="154"/>
                  </a:lnTo>
                  <a:lnTo>
                    <a:pt x="289" y="144"/>
                  </a:lnTo>
                  <a:lnTo>
                    <a:pt x="289" y="139"/>
                  </a:lnTo>
                  <a:lnTo>
                    <a:pt x="303" y="139"/>
                  </a:lnTo>
                  <a:lnTo>
                    <a:pt x="303" y="130"/>
                  </a:lnTo>
                  <a:lnTo>
                    <a:pt x="313" y="130"/>
                  </a:lnTo>
                  <a:lnTo>
                    <a:pt x="332" y="120"/>
                  </a:lnTo>
                  <a:lnTo>
                    <a:pt x="342" y="120"/>
                  </a:lnTo>
                  <a:lnTo>
                    <a:pt x="332" y="91"/>
                  </a:lnTo>
                  <a:lnTo>
                    <a:pt x="0" y="173"/>
                  </a:lnTo>
                  <a:lnTo>
                    <a:pt x="5" y="202"/>
                  </a:lnTo>
                  <a:lnTo>
                    <a:pt x="14" y="202"/>
                  </a:lnTo>
                  <a:lnTo>
                    <a:pt x="24" y="192"/>
                  </a:lnTo>
                  <a:lnTo>
                    <a:pt x="43" y="192"/>
                  </a:lnTo>
                  <a:lnTo>
                    <a:pt x="53" y="202"/>
                  </a:lnTo>
                  <a:lnTo>
                    <a:pt x="62" y="202"/>
                  </a:lnTo>
                  <a:lnTo>
                    <a:pt x="82" y="221"/>
                  </a:lnTo>
                  <a:lnTo>
                    <a:pt x="91" y="231"/>
                  </a:lnTo>
                  <a:lnTo>
                    <a:pt x="111" y="250"/>
                  </a:lnTo>
                  <a:lnTo>
                    <a:pt x="139" y="269"/>
                  </a:lnTo>
                  <a:lnTo>
                    <a:pt x="400" y="578"/>
                  </a:lnTo>
                  <a:lnTo>
                    <a:pt x="438" y="727"/>
                  </a:lnTo>
                  <a:lnTo>
                    <a:pt x="438" y="780"/>
                  </a:lnTo>
                  <a:lnTo>
                    <a:pt x="438" y="809"/>
                  </a:lnTo>
                  <a:lnTo>
                    <a:pt x="419" y="828"/>
                  </a:lnTo>
                  <a:lnTo>
                    <a:pt x="380" y="848"/>
                  </a:lnTo>
                  <a:lnTo>
                    <a:pt x="342" y="857"/>
                  </a:lnTo>
                  <a:lnTo>
                    <a:pt x="351" y="886"/>
                  </a:lnTo>
                  <a:lnTo>
                    <a:pt x="747" y="799"/>
                  </a:lnTo>
                  <a:lnTo>
                    <a:pt x="737" y="761"/>
                  </a:lnTo>
                  <a:lnTo>
                    <a:pt x="698" y="771"/>
                  </a:lnTo>
                  <a:lnTo>
                    <a:pt x="660" y="771"/>
                  </a:lnTo>
                  <a:lnTo>
                    <a:pt x="641" y="761"/>
                  </a:lnTo>
                  <a:lnTo>
                    <a:pt x="612" y="737"/>
                  </a:lnTo>
                  <a:lnTo>
                    <a:pt x="602" y="689"/>
                  </a:lnTo>
                  <a:lnTo>
                    <a:pt x="568" y="520"/>
                  </a:lnTo>
                  <a:lnTo>
                    <a:pt x="660" y="173"/>
                  </a:lnTo>
                  <a:lnTo>
                    <a:pt x="660" y="163"/>
                  </a:lnTo>
                  <a:lnTo>
                    <a:pt x="660" y="154"/>
                  </a:lnTo>
                  <a:lnTo>
                    <a:pt x="660" y="144"/>
                  </a:lnTo>
                  <a:lnTo>
                    <a:pt x="670" y="139"/>
                  </a:lnTo>
                  <a:lnTo>
                    <a:pt x="670" y="130"/>
                  </a:lnTo>
                  <a:lnTo>
                    <a:pt x="670" y="120"/>
                  </a:lnTo>
                  <a:lnTo>
                    <a:pt x="670" y="101"/>
                  </a:lnTo>
                  <a:lnTo>
                    <a:pt x="689" y="91"/>
                  </a:lnTo>
                  <a:lnTo>
                    <a:pt x="689" y="81"/>
                  </a:lnTo>
                  <a:lnTo>
                    <a:pt x="698" y="72"/>
                  </a:lnTo>
                  <a:lnTo>
                    <a:pt x="698" y="53"/>
                  </a:lnTo>
                  <a:lnTo>
                    <a:pt x="718" y="43"/>
                  </a:lnTo>
                  <a:lnTo>
                    <a:pt x="727" y="33"/>
                  </a:lnTo>
                  <a:lnTo>
                    <a:pt x="737" y="24"/>
                  </a:lnTo>
                  <a:lnTo>
                    <a:pt x="747" y="24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5">
              <a:extLst>
                <a:ext uri="{FF2B5EF4-FFF2-40B4-BE49-F238E27FC236}">
                  <a16:creationId xmlns:a16="http://schemas.microsoft.com/office/drawing/2014/main" id="{D72B983E-684F-244D-B2A4-E5DBE04B1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" y="3689"/>
              <a:ext cx="46" cy="46"/>
            </a:xfrm>
            <a:custGeom>
              <a:avLst/>
              <a:gdLst>
                <a:gd name="T0" fmla="*/ 45 w 915"/>
                <a:gd name="T1" fmla="*/ 31 h 905"/>
                <a:gd name="T2" fmla="*/ 44 w 915"/>
                <a:gd name="T3" fmla="*/ 33 h 905"/>
                <a:gd name="T4" fmla="*/ 43 w 915"/>
                <a:gd name="T5" fmla="*/ 35 h 905"/>
                <a:gd name="T6" fmla="*/ 41 w 915"/>
                <a:gd name="T7" fmla="*/ 37 h 905"/>
                <a:gd name="T8" fmla="*/ 40 w 915"/>
                <a:gd name="T9" fmla="*/ 39 h 905"/>
                <a:gd name="T10" fmla="*/ 38 w 915"/>
                <a:gd name="T11" fmla="*/ 41 h 905"/>
                <a:gd name="T12" fmla="*/ 37 w 915"/>
                <a:gd name="T13" fmla="*/ 42 h 905"/>
                <a:gd name="T14" fmla="*/ 35 w 915"/>
                <a:gd name="T15" fmla="*/ 43 h 905"/>
                <a:gd name="T16" fmla="*/ 33 w 915"/>
                <a:gd name="T17" fmla="*/ 44 h 905"/>
                <a:gd name="T18" fmla="*/ 31 w 915"/>
                <a:gd name="T19" fmla="*/ 45 h 905"/>
                <a:gd name="T20" fmla="*/ 29 w 915"/>
                <a:gd name="T21" fmla="*/ 46 h 905"/>
                <a:gd name="T22" fmla="*/ 27 w 915"/>
                <a:gd name="T23" fmla="*/ 46 h 905"/>
                <a:gd name="T24" fmla="*/ 25 w 915"/>
                <a:gd name="T25" fmla="*/ 46 h 905"/>
                <a:gd name="T26" fmla="*/ 23 w 915"/>
                <a:gd name="T27" fmla="*/ 46 h 905"/>
                <a:gd name="T28" fmla="*/ 20 w 915"/>
                <a:gd name="T29" fmla="*/ 46 h 905"/>
                <a:gd name="T30" fmla="*/ 18 w 915"/>
                <a:gd name="T31" fmla="*/ 45 h 905"/>
                <a:gd name="T32" fmla="*/ 15 w 915"/>
                <a:gd name="T33" fmla="*/ 45 h 905"/>
                <a:gd name="T34" fmla="*/ 11 w 915"/>
                <a:gd name="T35" fmla="*/ 43 h 905"/>
                <a:gd name="T36" fmla="*/ 7 w 915"/>
                <a:gd name="T37" fmla="*/ 40 h 905"/>
                <a:gd name="T38" fmla="*/ 5 w 915"/>
                <a:gd name="T39" fmla="*/ 36 h 905"/>
                <a:gd name="T40" fmla="*/ 2 w 915"/>
                <a:gd name="T41" fmla="*/ 33 h 905"/>
                <a:gd name="T42" fmla="*/ 1 w 915"/>
                <a:gd name="T43" fmla="*/ 29 h 905"/>
                <a:gd name="T44" fmla="*/ 0 w 915"/>
                <a:gd name="T45" fmla="*/ 24 h 905"/>
                <a:gd name="T46" fmla="*/ 0 w 915"/>
                <a:gd name="T47" fmla="*/ 20 h 905"/>
                <a:gd name="T48" fmla="*/ 1 w 915"/>
                <a:gd name="T49" fmla="*/ 15 h 905"/>
                <a:gd name="T50" fmla="*/ 4 w 915"/>
                <a:gd name="T51" fmla="*/ 11 h 905"/>
                <a:gd name="T52" fmla="*/ 7 w 915"/>
                <a:gd name="T53" fmla="*/ 7 h 905"/>
                <a:gd name="T54" fmla="*/ 9 w 915"/>
                <a:gd name="T55" fmla="*/ 5 h 905"/>
                <a:gd name="T56" fmla="*/ 13 w 915"/>
                <a:gd name="T57" fmla="*/ 2 h 905"/>
                <a:gd name="T58" fmla="*/ 17 w 915"/>
                <a:gd name="T59" fmla="*/ 1 h 905"/>
                <a:gd name="T60" fmla="*/ 21 w 915"/>
                <a:gd name="T61" fmla="*/ 0 h 905"/>
                <a:gd name="T62" fmla="*/ 26 w 915"/>
                <a:gd name="T63" fmla="*/ 0 h 905"/>
                <a:gd name="T64" fmla="*/ 31 w 915"/>
                <a:gd name="T65" fmla="*/ 1 h 905"/>
                <a:gd name="T66" fmla="*/ 35 w 915"/>
                <a:gd name="T67" fmla="*/ 4 h 905"/>
                <a:gd name="T68" fmla="*/ 39 w 915"/>
                <a:gd name="T69" fmla="*/ 7 h 905"/>
                <a:gd name="T70" fmla="*/ 42 w 915"/>
                <a:gd name="T71" fmla="*/ 9 h 905"/>
                <a:gd name="T72" fmla="*/ 44 w 915"/>
                <a:gd name="T73" fmla="*/ 13 h 905"/>
                <a:gd name="T74" fmla="*/ 45 w 915"/>
                <a:gd name="T75" fmla="*/ 17 h 905"/>
                <a:gd name="T76" fmla="*/ 46 w 915"/>
                <a:gd name="T77" fmla="*/ 21 h 905"/>
                <a:gd name="T78" fmla="*/ 46 w 915"/>
                <a:gd name="T79" fmla="*/ 26 h 905"/>
                <a:gd name="T80" fmla="*/ 45 w 915"/>
                <a:gd name="T81" fmla="*/ 31 h 9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15" h="905">
                  <a:moveTo>
                    <a:pt x="887" y="602"/>
                  </a:moveTo>
                  <a:lnTo>
                    <a:pt x="867" y="640"/>
                  </a:lnTo>
                  <a:lnTo>
                    <a:pt x="848" y="689"/>
                  </a:lnTo>
                  <a:lnTo>
                    <a:pt x="819" y="727"/>
                  </a:lnTo>
                  <a:lnTo>
                    <a:pt x="790" y="761"/>
                  </a:lnTo>
                  <a:lnTo>
                    <a:pt x="761" y="799"/>
                  </a:lnTo>
                  <a:lnTo>
                    <a:pt x="728" y="828"/>
                  </a:lnTo>
                  <a:lnTo>
                    <a:pt x="689" y="848"/>
                  </a:lnTo>
                  <a:lnTo>
                    <a:pt x="650" y="867"/>
                  </a:lnTo>
                  <a:lnTo>
                    <a:pt x="607" y="886"/>
                  </a:lnTo>
                  <a:lnTo>
                    <a:pt x="569" y="896"/>
                  </a:lnTo>
                  <a:lnTo>
                    <a:pt x="530" y="905"/>
                  </a:lnTo>
                  <a:lnTo>
                    <a:pt x="491" y="905"/>
                  </a:lnTo>
                  <a:lnTo>
                    <a:pt x="448" y="905"/>
                  </a:lnTo>
                  <a:lnTo>
                    <a:pt x="400" y="896"/>
                  </a:lnTo>
                  <a:lnTo>
                    <a:pt x="352" y="886"/>
                  </a:lnTo>
                  <a:lnTo>
                    <a:pt x="303" y="877"/>
                  </a:lnTo>
                  <a:lnTo>
                    <a:pt x="212" y="838"/>
                  </a:lnTo>
                  <a:lnTo>
                    <a:pt x="149" y="780"/>
                  </a:lnTo>
                  <a:lnTo>
                    <a:pt x="91" y="718"/>
                  </a:lnTo>
                  <a:lnTo>
                    <a:pt x="43" y="640"/>
                  </a:lnTo>
                  <a:lnTo>
                    <a:pt x="14" y="578"/>
                  </a:lnTo>
                  <a:lnTo>
                    <a:pt x="0" y="481"/>
                  </a:lnTo>
                  <a:lnTo>
                    <a:pt x="5" y="390"/>
                  </a:lnTo>
                  <a:lnTo>
                    <a:pt x="24" y="303"/>
                  </a:lnTo>
                  <a:lnTo>
                    <a:pt x="72" y="212"/>
                  </a:lnTo>
                  <a:lnTo>
                    <a:pt x="130" y="139"/>
                  </a:lnTo>
                  <a:lnTo>
                    <a:pt x="183" y="91"/>
                  </a:lnTo>
                  <a:lnTo>
                    <a:pt x="260" y="43"/>
                  </a:lnTo>
                  <a:lnTo>
                    <a:pt x="342" y="14"/>
                  </a:lnTo>
                  <a:lnTo>
                    <a:pt x="419" y="0"/>
                  </a:lnTo>
                  <a:lnTo>
                    <a:pt x="511" y="4"/>
                  </a:lnTo>
                  <a:lnTo>
                    <a:pt x="607" y="24"/>
                  </a:lnTo>
                  <a:lnTo>
                    <a:pt x="699" y="72"/>
                  </a:lnTo>
                  <a:lnTo>
                    <a:pt x="771" y="130"/>
                  </a:lnTo>
                  <a:lnTo>
                    <a:pt x="829" y="183"/>
                  </a:lnTo>
                  <a:lnTo>
                    <a:pt x="877" y="260"/>
                  </a:lnTo>
                  <a:lnTo>
                    <a:pt x="896" y="342"/>
                  </a:lnTo>
                  <a:lnTo>
                    <a:pt x="915" y="419"/>
                  </a:lnTo>
                  <a:lnTo>
                    <a:pt x="906" y="520"/>
                  </a:lnTo>
                  <a:lnTo>
                    <a:pt x="887" y="602"/>
                  </a:lnTo>
                  <a:close/>
                </a:path>
              </a:pathLst>
            </a:cu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6">
              <a:extLst>
                <a:ext uri="{FF2B5EF4-FFF2-40B4-BE49-F238E27FC236}">
                  <a16:creationId xmlns:a16="http://schemas.microsoft.com/office/drawing/2014/main" id="{026F3C94-0259-A742-854D-79D6C871AA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" y="3693"/>
              <a:ext cx="23" cy="37"/>
            </a:xfrm>
            <a:custGeom>
              <a:avLst/>
              <a:gdLst>
                <a:gd name="T0" fmla="*/ 21 w 468"/>
                <a:gd name="T1" fmla="*/ 22 h 738"/>
                <a:gd name="T2" fmla="*/ 22 w 468"/>
                <a:gd name="T3" fmla="*/ 18 h 738"/>
                <a:gd name="T4" fmla="*/ 23 w 468"/>
                <a:gd name="T5" fmla="*/ 15 h 738"/>
                <a:gd name="T6" fmla="*/ 23 w 468"/>
                <a:gd name="T7" fmla="*/ 11 h 738"/>
                <a:gd name="T8" fmla="*/ 23 w 468"/>
                <a:gd name="T9" fmla="*/ 8 h 738"/>
                <a:gd name="T10" fmla="*/ 22 w 468"/>
                <a:gd name="T11" fmla="*/ 6 h 738"/>
                <a:gd name="T12" fmla="*/ 21 w 468"/>
                <a:gd name="T13" fmla="*/ 3 h 738"/>
                <a:gd name="T14" fmla="*/ 20 w 468"/>
                <a:gd name="T15" fmla="*/ 2 h 738"/>
                <a:gd name="T16" fmla="*/ 18 w 468"/>
                <a:gd name="T17" fmla="*/ 1 h 738"/>
                <a:gd name="T18" fmla="*/ 16 w 468"/>
                <a:gd name="T19" fmla="*/ 0 h 738"/>
                <a:gd name="T20" fmla="*/ 15 w 468"/>
                <a:gd name="T21" fmla="*/ 0 h 738"/>
                <a:gd name="T22" fmla="*/ 14 w 468"/>
                <a:gd name="T23" fmla="*/ 0 h 738"/>
                <a:gd name="T24" fmla="*/ 13 w 468"/>
                <a:gd name="T25" fmla="*/ 1 h 738"/>
                <a:gd name="T26" fmla="*/ 11 w 468"/>
                <a:gd name="T27" fmla="*/ 1 h 738"/>
                <a:gd name="T28" fmla="*/ 10 w 468"/>
                <a:gd name="T29" fmla="*/ 2 h 738"/>
                <a:gd name="T30" fmla="*/ 9 w 468"/>
                <a:gd name="T31" fmla="*/ 3 h 738"/>
                <a:gd name="T32" fmla="*/ 8 w 468"/>
                <a:gd name="T33" fmla="*/ 4 h 738"/>
                <a:gd name="T34" fmla="*/ 7 w 468"/>
                <a:gd name="T35" fmla="*/ 5 h 738"/>
                <a:gd name="T36" fmla="*/ 6 w 468"/>
                <a:gd name="T37" fmla="*/ 6 h 738"/>
                <a:gd name="T38" fmla="*/ 5 w 468"/>
                <a:gd name="T39" fmla="*/ 7 h 738"/>
                <a:gd name="T40" fmla="*/ 5 w 468"/>
                <a:gd name="T41" fmla="*/ 8 h 738"/>
                <a:gd name="T42" fmla="*/ 4 w 468"/>
                <a:gd name="T43" fmla="*/ 10 h 738"/>
                <a:gd name="T44" fmla="*/ 3 w 468"/>
                <a:gd name="T45" fmla="*/ 12 h 738"/>
                <a:gd name="T46" fmla="*/ 3 w 468"/>
                <a:gd name="T47" fmla="*/ 14 h 738"/>
                <a:gd name="T48" fmla="*/ 2 w 468"/>
                <a:gd name="T49" fmla="*/ 15 h 738"/>
                <a:gd name="T50" fmla="*/ 1 w 468"/>
                <a:gd name="T51" fmla="*/ 19 h 738"/>
                <a:gd name="T52" fmla="*/ 0 w 468"/>
                <a:gd name="T53" fmla="*/ 22 h 738"/>
                <a:gd name="T54" fmla="*/ 0 w 468"/>
                <a:gd name="T55" fmla="*/ 26 h 738"/>
                <a:gd name="T56" fmla="*/ 0 w 468"/>
                <a:gd name="T57" fmla="*/ 29 h 738"/>
                <a:gd name="T58" fmla="*/ 1 w 468"/>
                <a:gd name="T59" fmla="*/ 31 h 738"/>
                <a:gd name="T60" fmla="*/ 2 w 468"/>
                <a:gd name="T61" fmla="*/ 34 h 738"/>
                <a:gd name="T62" fmla="*/ 4 w 468"/>
                <a:gd name="T63" fmla="*/ 36 h 738"/>
                <a:gd name="T64" fmla="*/ 5 w 468"/>
                <a:gd name="T65" fmla="*/ 36 h 738"/>
                <a:gd name="T66" fmla="*/ 8 w 468"/>
                <a:gd name="T67" fmla="*/ 37 h 738"/>
                <a:gd name="T68" fmla="*/ 10 w 468"/>
                <a:gd name="T69" fmla="*/ 37 h 738"/>
                <a:gd name="T70" fmla="*/ 12 w 468"/>
                <a:gd name="T71" fmla="*/ 36 h 738"/>
                <a:gd name="T72" fmla="*/ 14 w 468"/>
                <a:gd name="T73" fmla="*/ 35 h 738"/>
                <a:gd name="T74" fmla="*/ 16 w 468"/>
                <a:gd name="T75" fmla="*/ 32 h 738"/>
                <a:gd name="T76" fmla="*/ 18 w 468"/>
                <a:gd name="T77" fmla="*/ 29 h 738"/>
                <a:gd name="T78" fmla="*/ 20 w 468"/>
                <a:gd name="T79" fmla="*/ 26 h 738"/>
                <a:gd name="T80" fmla="*/ 21 w 468"/>
                <a:gd name="T81" fmla="*/ 22 h 7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68" h="738">
                  <a:moveTo>
                    <a:pt x="429" y="444"/>
                  </a:moveTo>
                  <a:lnTo>
                    <a:pt x="449" y="362"/>
                  </a:lnTo>
                  <a:lnTo>
                    <a:pt x="458" y="290"/>
                  </a:lnTo>
                  <a:lnTo>
                    <a:pt x="468" y="222"/>
                  </a:lnTo>
                  <a:lnTo>
                    <a:pt x="468" y="155"/>
                  </a:lnTo>
                  <a:lnTo>
                    <a:pt x="449" y="111"/>
                  </a:lnTo>
                  <a:lnTo>
                    <a:pt x="429" y="63"/>
                  </a:lnTo>
                  <a:lnTo>
                    <a:pt x="400" y="34"/>
                  </a:lnTo>
                  <a:lnTo>
                    <a:pt x="362" y="15"/>
                  </a:lnTo>
                  <a:lnTo>
                    <a:pt x="333" y="5"/>
                  </a:lnTo>
                  <a:lnTo>
                    <a:pt x="314" y="0"/>
                  </a:lnTo>
                  <a:lnTo>
                    <a:pt x="290" y="5"/>
                  </a:lnTo>
                  <a:lnTo>
                    <a:pt x="261" y="15"/>
                  </a:lnTo>
                  <a:lnTo>
                    <a:pt x="232" y="15"/>
                  </a:lnTo>
                  <a:lnTo>
                    <a:pt x="203" y="34"/>
                  </a:lnTo>
                  <a:lnTo>
                    <a:pt x="183" y="53"/>
                  </a:lnTo>
                  <a:lnTo>
                    <a:pt x="155" y="82"/>
                  </a:lnTo>
                  <a:lnTo>
                    <a:pt x="150" y="92"/>
                  </a:lnTo>
                  <a:lnTo>
                    <a:pt x="130" y="111"/>
                  </a:lnTo>
                  <a:lnTo>
                    <a:pt x="111" y="140"/>
                  </a:lnTo>
                  <a:lnTo>
                    <a:pt x="102" y="164"/>
                  </a:lnTo>
                  <a:lnTo>
                    <a:pt x="82" y="203"/>
                  </a:lnTo>
                  <a:lnTo>
                    <a:pt x="63" y="232"/>
                  </a:lnTo>
                  <a:lnTo>
                    <a:pt x="63" y="270"/>
                  </a:lnTo>
                  <a:lnTo>
                    <a:pt x="44" y="304"/>
                  </a:lnTo>
                  <a:lnTo>
                    <a:pt x="15" y="381"/>
                  </a:lnTo>
                  <a:lnTo>
                    <a:pt x="5" y="444"/>
                  </a:lnTo>
                  <a:lnTo>
                    <a:pt x="0" y="521"/>
                  </a:lnTo>
                  <a:lnTo>
                    <a:pt x="5" y="579"/>
                  </a:lnTo>
                  <a:lnTo>
                    <a:pt x="15" y="622"/>
                  </a:lnTo>
                  <a:lnTo>
                    <a:pt x="34" y="670"/>
                  </a:lnTo>
                  <a:lnTo>
                    <a:pt x="73" y="709"/>
                  </a:lnTo>
                  <a:lnTo>
                    <a:pt x="111" y="718"/>
                  </a:lnTo>
                  <a:lnTo>
                    <a:pt x="155" y="738"/>
                  </a:lnTo>
                  <a:lnTo>
                    <a:pt x="203" y="738"/>
                  </a:lnTo>
                  <a:lnTo>
                    <a:pt x="241" y="718"/>
                  </a:lnTo>
                  <a:lnTo>
                    <a:pt x="290" y="690"/>
                  </a:lnTo>
                  <a:lnTo>
                    <a:pt x="323" y="632"/>
                  </a:lnTo>
                  <a:lnTo>
                    <a:pt x="362" y="588"/>
                  </a:lnTo>
                  <a:lnTo>
                    <a:pt x="400" y="521"/>
                  </a:lnTo>
                  <a:lnTo>
                    <a:pt x="429" y="444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7">
              <a:extLst>
                <a:ext uri="{FF2B5EF4-FFF2-40B4-BE49-F238E27FC236}">
                  <a16:creationId xmlns:a16="http://schemas.microsoft.com/office/drawing/2014/main" id="{3E893248-24CD-3E44-B347-53FF5E4D38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711"/>
              <a:ext cx="55" cy="48"/>
            </a:xfrm>
            <a:custGeom>
              <a:avLst/>
              <a:gdLst>
                <a:gd name="T0" fmla="*/ 39 w 1093"/>
                <a:gd name="T1" fmla="*/ 12 h 955"/>
                <a:gd name="T2" fmla="*/ 28 w 1093"/>
                <a:gd name="T3" fmla="*/ 26 h 955"/>
                <a:gd name="T4" fmla="*/ 29 w 1093"/>
                <a:gd name="T5" fmla="*/ 26 h 955"/>
                <a:gd name="T6" fmla="*/ 30 w 1093"/>
                <a:gd name="T7" fmla="*/ 27 h 955"/>
                <a:gd name="T8" fmla="*/ 31 w 1093"/>
                <a:gd name="T9" fmla="*/ 28 h 955"/>
                <a:gd name="T10" fmla="*/ 31 w 1093"/>
                <a:gd name="T11" fmla="*/ 28 h 955"/>
                <a:gd name="T12" fmla="*/ 32 w 1093"/>
                <a:gd name="T13" fmla="*/ 28 h 955"/>
                <a:gd name="T14" fmla="*/ 33 w 1093"/>
                <a:gd name="T15" fmla="*/ 29 h 955"/>
                <a:gd name="T16" fmla="*/ 34 w 1093"/>
                <a:gd name="T17" fmla="*/ 29 h 955"/>
                <a:gd name="T18" fmla="*/ 35 w 1093"/>
                <a:gd name="T19" fmla="*/ 28 h 955"/>
                <a:gd name="T20" fmla="*/ 36 w 1093"/>
                <a:gd name="T21" fmla="*/ 28 h 955"/>
                <a:gd name="T22" fmla="*/ 37 w 1093"/>
                <a:gd name="T23" fmla="*/ 28 h 955"/>
                <a:gd name="T24" fmla="*/ 39 w 1093"/>
                <a:gd name="T25" fmla="*/ 27 h 955"/>
                <a:gd name="T26" fmla="*/ 39 w 1093"/>
                <a:gd name="T27" fmla="*/ 26 h 955"/>
                <a:gd name="T28" fmla="*/ 41 w 1093"/>
                <a:gd name="T29" fmla="*/ 25 h 955"/>
                <a:gd name="T30" fmla="*/ 42 w 1093"/>
                <a:gd name="T31" fmla="*/ 26 h 955"/>
                <a:gd name="T32" fmla="*/ 30 w 1093"/>
                <a:gd name="T33" fmla="*/ 42 h 955"/>
                <a:gd name="T34" fmla="*/ 28 w 1093"/>
                <a:gd name="T35" fmla="*/ 42 h 955"/>
                <a:gd name="T36" fmla="*/ 30 w 1093"/>
                <a:gd name="T37" fmla="*/ 38 h 955"/>
                <a:gd name="T38" fmla="*/ 31 w 1093"/>
                <a:gd name="T39" fmla="*/ 35 h 955"/>
                <a:gd name="T40" fmla="*/ 29 w 1093"/>
                <a:gd name="T41" fmla="*/ 31 h 955"/>
                <a:gd name="T42" fmla="*/ 26 w 1093"/>
                <a:gd name="T43" fmla="*/ 29 h 955"/>
                <a:gd name="T44" fmla="*/ 26 w 1093"/>
                <a:gd name="T45" fmla="*/ 28 h 955"/>
                <a:gd name="T46" fmla="*/ 18 w 1093"/>
                <a:gd name="T47" fmla="*/ 38 h 955"/>
                <a:gd name="T48" fmla="*/ 17 w 1093"/>
                <a:gd name="T49" fmla="*/ 41 h 955"/>
                <a:gd name="T50" fmla="*/ 16 w 1093"/>
                <a:gd name="T51" fmla="*/ 42 h 955"/>
                <a:gd name="T52" fmla="*/ 17 w 1093"/>
                <a:gd name="T53" fmla="*/ 44 h 955"/>
                <a:gd name="T54" fmla="*/ 18 w 1093"/>
                <a:gd name="T55" fmla="*/ 46 h 955"/>
                <a:gd name="T56" fmla="*/ 20 w 1093"/>
                <a:gd name="T57" fmla="*/ 47 h 955"/>
                <a:gd name="T58" fmla="*/ 19 w 1093"/>
                <a:gd name="T59" fmla="*/ 48 h 955"/>
                <a:gd name="T60" fmla="*/ 0 w 1093"/>
                <a:gd name="T61" fmla="*/ 34 h 955"/>
                <a:gd name="T62" fmla="*/ 1 w 1093"/>
                <a:gd name="T63" fmla="*/ 32 h 955"/>
                <a:gd name="T64" fmla="*/ 2 w 1093"/>
                <a:gd name="T65" fmla="*/ 34 h 955"/>
                <a:gd name="T66" fmla="*/ 3 w 1093"/>
                <a:gd name="T67" fmla="*/ 34 h 955"/>
                <a:gd name="T68" fmla="*/ 4 w 1093"/>
                <a:gd name="T69" fmla="*/ 35 h 955"/>
                <a:gd name="T70" fmla="*/ 5 w 1093"/>
                <a:gd name="T71" fmla="*/ 35 h 955"/>
                <a:gd name="T72" fmla="*/ 6 w 1093"/>
                <a:gd name="T73" fmla="*/ 35 h 955"/>
                <a:gd name="T74" fmla="*/ 7 w 1093"/>
                <a:gd name="T75" fmla="*/ 35 h 955"/>
                <a:gd name="T76" fmla="*/ 7 w 1093"/>
                <a:gd name="T77" fmla="*/ 34 h 955"/>
                <a:gd name="T78" fmla="*/ 8 w 1093"/>
                <a:gd name="T79" fmla="*/ 33 h 955"/>
                <a:gd name="T80" fmla="*/ 9 w 1093"/>
                <a:gd name="T81" fmla="*/ 32 h 955"/>
                <a:gd name="T82" fmla="*/ 26 w 1093"/>
                <a:gd name="T83" fmla="*/ 10 h 955"/>
                <a:gd name="T84" fmla="*/ 28 w 1093"/>
                <a:gd name="T85" fmla="*/ 8 h 955"/>
                <a:gd name="T86" fmla="*/ 29 w 1093"/>
                <a:gd name="T87" fmla="*/ 6 h 955"/>
                <a:gd name="T88" fmla="*/ 28 w 1093"/>
                <a:gd name="T89" fmla="*/ 4 h 955"/>
                <a:gd name="T90" fmla="*/ 26 w 1093"/>
                <a:gd name="T91" fmla="*/ 2 h 955"/>
                <a:gd name="T92" fmla="*/ 25 w 1093"/>
                <a:gd name="T93" fmla="*/ 1 h 955"/>
                <a:gd name="T94" fmla="*/ 26 w 1093"/>
                <a:gd name="T95" fmla="*/ 0 h 955"/>
                <a:gd name="T96" fmla="*/ 55 w 1093"/>
                <a:gd name="T97" fmla="*/ 21 h 955"/>
                <a:gd name="T98" fmla="*/ 48 w 1093"/>
                <a:gd name="T99" fmla="*/ 31 h 955"/>
                <a:gd name="T100" fmla="*/ 47 w 1093"/>
                <a:gd name="T101" fmla="*/ 30 h 955"/>
                <a:gd name="T102" fmla="*/ 47 w 1093"/>
                <a:gd name="T103" fmla="*/ 28 h 955"/>
                <a:gd name="T104" fmla="*/ 48 w 1093"/>
                <a:gd name="T105" fmla="*/ 26 h 955"/>
                <a:gd name="T106" fmla="*/ 48 w 1093"/>
                <a:gd name="T107" fmla="*/ 24 h 955"/>
                <a:gd name="T108" fmla="*/ 48 w 1093"/>
                <a:gd name="T109" fmla="*/ 22 h 955"/>
                <a:gd name="T110" fmla="*/ 48 w 1093"/>
                <a:gd name="T111" fmla="*/ 21 h 955"/>
                <a:gd name="T112" fmla="*/ 47 w 1093"/>
                <a:gd name="T113" fmla="*/ 19 h 955"/>
                <a:gd name="T114" fmla="*/ 46 w 1093"/>
                <a:gd name="T115" fmla="*/ 18 h 955"/>
                <a:gd name="T116" fmla="*/ 43 w 1093"/>
                <a:gd name="T117" fmla="*/ 16 h 955"/>
                <a:gd name="T118" fmla="*/ 39 w 1093"/>
                <a:gd name="T119" fmla="*/ 12 h 9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93" h="955">
                  <a:moveTo>
                    <a:pt x="766" y="241"/>
                  </a:moveTo>
                  <a:lnTo>
                    <a:pt x="549" y="511"/>
                  </a:lnTo>
                  <a:lnTo>
                    <a:pt x="578" y="521"/>
                  </a:lnTo>
                  <a:lnTo>
                    <a:pt x="587" y="540"/>
                  </a:lnTo>
                  <a:lnTo>
                    <a:pt x="616" y="550"/>
                  </a:lnTo>
                  <a:lnTo>
                    <a:pt x="621" y="559"/>
                  </a:lnTo>
                  <a:lnTo>
                    <a:pt x="640" y="559"/>
                  </a:lnTo>
                  <a:lnTo>
                    <a:pt x="660" y="569"/>
                  </a:lnTo>
                  <a:lnTo>
                    <a:pt x="679" y="569"/>
                  </a:lnTo>
                  <a:lnTo>
                    <a:pt x="689" y="559"/>
                  </a:lnTo>
                  <a:lnTo>
                    <a:pt x="708" y="559"/>
                  </a:lnTo>
                  <a:lnTo>
                    <a:pt x="737" y="550"/>
                  </a:lnTo>
                  <a:lnTo>
                    <a:pt x="766" y="530"/>
                  </a:lnTo>
                  <a:lnTo>
                    <a:pt x="775" y="511"/>
                  </a:lnTo>
                  <a:lnTo>
                    <a:pt x="809" y="492"/>
                  </a:lnTo>
                  <a:lnTo>
                    <a:pt x="838" y="511"/>
                  </a:lnTo>
                  <a:lnTo>
                    <a:pt x="587" y="839"/>
                  </a:lnTo>
                  <a:lnTo>
                    <a:pt x="549" y="829"/>
                  </a:lnTo>
                  <a:lnTo>
                    <a:pt x="597" y="757"/>
                  </a:lnTo>
                  <a:lnTo>
                    <a:pt x="607" y="689"/>
                  </a:lnTo>
                  <a:lnTo>
                    <a:pt x="578" y="617"/>
                  </a:lnTo>
                  <a:lnTo>
                    <a:pt x="520" y="569"/>
                  </a:lnTo>
                  <a:lnTo>
                    <a:pt x="510" y="559"/>
                  </a:lnTo>
                  <a:lnTo>
                    <a:pt x="351" y="757"/>
                  </a:lnTo>
                  <a:lnTo>
                    <a:pt x="332" y="810"/>
                  </a:lnTo>
                  <a:lnTo>
                    <a:pt x="313" y="839"/>
                  </a:lnTo>
                  <a:lnTo>
                    <a:pt x="332" y="877"/>
                  </a:lnTo>
                  <a:lnTo>
                    <a:pt x="361" y="906"/>
                  </a:lnTo>
                  <a:lnTo>
                    <a:pt x="390" y="935"/>
                  </a:lnTo>
                  <a:lnTo>
                    <a:pt x="371" y="955"/>
                  </a:lnTo>
                  <a:lnTo>
                    <a:pt x="0" y="680"/>
                  </a:lnTo>
                  <a:lnTo>
                    <a:pt x="14" y="641"/>
                  </a:lnTo>
                  <a:lnTo>
                    <a:pt x="43" y="670"/>
                  </a:lnTo>
                  <a:lnTo>
                    <a:pt x="53" y="680"/>
                  </a:lnTo>
                  <a:lnTo>
                    <a:pt x="81" y="689"/>
                  </a:lnTo>
                  <a:lnTo>
                    <a:pt x="91" y="689"/>
                  </a:lnTo>
                  <a:lnTo>
                    <a:pt x="110" y="689"/>
                  </a:lnTo>
                  <a:lnTo>
                    <a:pt x="130" y="689"/>
                  </a:lnTo>
                  <a:lnTo>
                    <a:pt x="149" y="670"/>
                  </a:lnTo>
                  <a:lnTo>
                    <a:pt x="163" y="651"/>
                  </a:lnTo>
                  <a:lnTo>
                    <a:pt x="183" y="636"/>
                  </a:lnTo>
                  <a:lnTo>
                    <a:pt x="520" y="193"/>
                  </a:lnTo>
                  <a:lnTo>
                    <a:pt x="549" y="150"/>
                  </a:lnTo>
                  <a:lnTo>
                    <a:pt x="568" y="111"/>
                  </a:lnTo>
                  <a:lnTo>
                    <a:pt x="549" y="73"/>
                  </a:lnTo>
                  <a:lnTo>
                    <a:pt x="520" y="44"/>
                  </a:lnTo>
                  <a:lnTo>
                    <a:pt x="501" y="15"/>
                  </a:lnTo>
                  <a:lnTo>
                    <a:pt x="520" y="0"/>
                  </a:lnTo>
                  <a:lnTo>
                    <a:pt x="1093" y="420"/>
                  </a:lnTo>
                  <a:lnTo>
                    <a:pt x="949" y="617"/>
                  </a:lnTo>
                  <a:lnTo>
                    <a:pt x="925" y="588"/>
                  </a:lnTo>
                  <a:lnTo>
                    <a:pt x="939" y="550"/>
                  </a:lnTo>
                  <a:lnTo>
                    <a:pt x="958" y="511"/>
                  </a:lnTo>
                  <a:lnTo>
                    <a:pt x="958" y="477"/>
                  </a:lnTo>
                  <a:lnTo>
                    <a:pt x="958" y="439"/>
                  </a:lnTo>
                  <a:lnTo>
                    <a:pt x="949" y="410"/>
                  </a:lnTo>
                  <a:lnTo>
                    <a:pt x="925" y="381"/>
                  </a:lnTo>
                  <a:lnTo>
                    <a:pt x="905" y="352"/>
                  </a:lnTo>
                  <a:lnTo>
                    <a:pt x="857" y="323"/>
                  </a:lnTo>
                  <a:lnTo>
                    <a:pt x="766" y="241"/>
                  </a:lnTo>
                  <a:close/>
                </a:path>
              </a:pathLst>
            </a:cu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28">
              <a:extLst>
                <a:ext uri="{FF2B5EF4-FFF2-40B4-BE49-F238E27FC236}">
                  <a16:creationId xmlns:a16="http://schemas.microsoft.com/office/drawing/2014/main" id="{6F32F432-2FE1-5042-BAA6-A93E5208C8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" y="3791"/>
              <a:ext cx="50" cy="54"/>
            </a:xfrm>
            <a:custGeom>
              <a:avLst/>
              <a:gdLst>
                <a:gd name="T0" fmla="*/ 31 w 993"/>
                <a:gd name="T1" fmla="*/ 49 h 1085"/>
                <a:gd name="T2" fmla="*/ 17 w 993"/>
                <a:gd name="T3" fmla="*/ 54 h 1085"/>
                <a:gd name="T4" fmla="*/ 0 w 993"/>
                <a:gd name="T5" fmla="*/ 18 h 1085"/>
                <a:gd name="T6" fmla="*/ 1 w 993"/>
                <a:gd name="T7" fmla="*/ 18 h 1085"/>
                <a:gd name="T8" fmla="*/ 2 w 993"/>
                <a:gd name="T9" fmla="*/ 20 h 1085"/>
                <a:gd name="T10" fmla="*/ 3 w 993"/>
                <a:gd name="T11" fmla="*/ 21 h 1085"/>
                <a:gd name="T12" fmla="*/ 3 w 993"/>
                <a:gd name="T13" fmla="*/ 22 h 1085"/>
                <a:gd name="T14" fmla="*/ 5 w 993"/>
                <a:gd name="T15" fmla="*/ 22 h 1085"/>
                <a:gd name="T16" fmla="*/ 5 w 993"/>
                <a:gd name="T17" fmla="*/ 23 h 1085"/>
                <a:gd name="T18" fmla="*/ 6 w 993"/>
                <a:gd name="T19" fmla="*/ 23 h 1085"/>
                <a:gd name="T20" fmla="*/ 7 w 993"/>
                <a:gd name="T21" fmla="*/ 22 h 1085"/>
                <a:gd name="T22" fmla="*/ 8 w 993"/>
                <a:gd name="T23" fmla="*/ 22 h 1085"/>
                <a:gd name="T24" fmla="*/ 9 w 993"/>
                <a:gd name="T25" fmla="*/ 22 h 1085"/>
                <a:gd name="T26" fmla="*/ 35 w 993"/>
                <a:gd name="T27" fmla="*/ 9 h 1085"/>
                <a:gd name="T28" fmla="*/ 38 w 993"/>
                <a:gd name="T29" fmla="*/ 8 h 1085"/>
                <a:gd name="T30" fmla="*/ 39 w 993"/>
                <a:gd name="T31" fmla="*/ 7 h 1085"/>
                <a:gd name="T32" fmla="*/ 39 w 993"/>
                <a:gd name="T33" fmla="*/ 5 h 1085"/>
                <a:gd name="T34" fmla="*/ 38 w 993"/>
                <a:gd name="T35" fmla="*/ 2 h 1085"/>
                <a:gd name="T36" fmla="*/ 38 w 993"/>
                <a:gd name="T37" fmla="*/ 1 h 1085"/>
                <a:gd name="T38" fmla="*/ 39 w 993"/>
                <a:gd name="T39" fmla="*/ 0 h 1085"/>
                <a:gd name="T40" fmla="*/ 50 w 993"/>
                <a:gd name="T41" fmla="*/ 23 h 1085"/>
                <a:gd name="T42" fmla="*/ 49 w 993"/>
                <a:gd name="T43" fmla="*/ 24 h 1085"/>
                <a:gd name="T44" fmla="*/ 47 w 993"/>
                <a:gd name="T45" fmla="*/ 21 h 1085"/>
                <a:gd name="T46" fmla="*/ 46 w 993"/>
                <a:gd name="T47" fmla="*/ 20 h 1085"/>
                <a:gd name="T48" fmla="*/ 46 w 993"/>
                <a:gd name="T49" fmla="*/ 19 h 1085"/>
                <a:gd name="T50" fmla="*/ 45 w 993"/>
                <a:gd name="T51" fmla="*/ 18 h 1085"/>
                <a:gd name="T52" fmla="*/ 44 w 993"/>
                <a:gd name="T53" fmla="*/ 18 h 1085"/>
                <a:gd name="T54" fmla="*/ 43 w 993"/>
                <a:gd name="T55" fmla="*/ 18 h 1085"/>
                <a:gd name="T56" fmla="*/ 42 w 993"/>
                <a:gd name="T57" fmla="*/ 18 h 1085"/>
                <a:gd name="T58" fmla="*/ 41 w 993"/>
                <a:gd name="T59" fmla="*/ 18 h 1085"/>
                <a:gd name="T60" fmla="*/ 40 w 993"/>
                <a:gd name="T61" fmla="*/ 19 h 1085"/>
                <a:gd name="T62" fmla="*/ 15 w 993"/>
                <a:gd name="T63" fmla="*/ 31 h 1085"/>
                <a:gd name="T64" fmla="*/ 14 w 993"/>
                <a:gd name="T65" fmla="*/ 31 h 1085"/>
                <a:gd name="T66" fmla="*/ 13 w 993"/>
                <a:gd name="T67" fmla="*/ 32 h 1085"/>
                <a:gd name="T68" fmla="*/ 12 w 993"/>
                <a:gd name="T69" fmla="*/ 32 h 1085"/>
                <a:gd name="T70" fmla="*/ 12 w 993"/>
                <a:gd name="T71" fmla="*/ 32 h 1085"/>
                <a:gd name="T72" fmla="*/ 11 w 993"/>
                <a:gd name="T73" fmla="*/ 33 h 1085"/>
                <a:gd name="T74" fmla="*/ 11 w 993"/>
                <a:gd name="T75" fmla="*/ 34 h 1085"/>
                <a:gd name="T76" fmla="*/ 11 w 993"/>
                <a:gd name="T77" fmla="*/ 36 h 1085"/>
                <a:gd name="T78" fmla="*/ 12 w 993"/>
                <a:gd name="T79" fmla="*/ 37 h 1085"/>
                <a:gd name="T80" fmla="*/ 14 w 993"/>
                <a:gd name="T81" fmla="*/ 41 h 1085"/>
                <a:gd name="T82" fmla="*/ 15 w 993"/>
                <a:gd name="T83" fmla="*/ 43 h 1085"/>
                <a:gd name="T84" fmla="*/ 15 w 993"/>
                <a:gd name="T85" fmla="*/ 43 h 1085"/>
                <a:gd name="T86" fmla="*/ 16 w 993"/>
                <a:gd name="T87" fmla="*/ 45 h 1085"/>
                <a:gd name="T88" fmla="*/ 17 w 993"/>
                <a:gd name="T89" fmla="*/ 46 h 1085"/>
                <a:gd name="T90" fmla="*/ 18 w 993"/>
                <a:gd name="T91" fmla="*/ 46 h 1085"/>
                <a:gd name="T92" fmla="*/ 19 w 993"/>
                <a:gd name="T93" fmla="*/ 47 h 1085"/>
                <a:gd name="T94" fmla="*/ 21 w 993"/>
                <a:gd name="T95" fmla="*/ 47 h 1085"/>
                <a:gd name="T96" fmla="*/ 22 w 993"/>
                <a:gd name="T97" fmla="*/ 47 h 1085"/>
                <a:gd name="T98" fmla="*/ 23 w 993"/>
                <a:gd name="T99" fmla="*/ 48 h 1085"/>
                <a:gd name="T100" fmla="*/ 24 w 993"/>
                <a:gd name="T101" fmla="*/ 48 h 1085"/>
                <a:gd name="T102" fmla="*/ 25 w 993"/>
                <a:gd name="T103" fmla="*/ 48 h 1085"/>
                <a:gd name="T104" fmla="*/ 25 w 993"/>
                <a:gd name="T105" fmla="*/ 48 h 1085"/>
                <a:gd name="T106" fmla="*/ 27 w 993"/>
                <a:gd name="T107" fmla="*/ 48 h 1085"/>
                <a:gd name="T108" fmla="*/ 28 w 993"/>
                <a:gd name="T109" fmla="*/ 47 h 1085"/>
                <a:gd name="T110" fmla="*/ 29 w 993"/>
                <a:gd name="T111" fmla="*/ 47 h 1085"/>
                <a:gd name="T112" fmla="*/ 30 w 993"/>
                <a:gd name="T113" fmla="*/ 47 h 1085"/>
                <a:gd name="T114" fmla="*/ 31 w 993"/>
                <a:gd name="T115" fmla="*/ 49 h 108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3" h="1085">
                  <a:moveTo>
                    <a:pt x="608" y="979"/>
                  </a:moveTo>
                  <a:lnTo>
                    <a:pt x="333" y="1085"/>
                  </a:lnTo>
                  <a:lnTo>
                    <a:pt x="0" y="371"/>
                  </a:lnTo>
                  <a:lnTo>
                    <a:pt x="25" y="362"/>
                  </a:lnTo>
                  <a:lnTo>
                    <a:pt x="44" y="400"/>
                  </a:lnTo>
                  <a:lnTo>
                    <a:pt x="53" y="420"/>
                  </a:lnTo>
                  <a:lnTo>
                    <a:pt x="63" y="439"/>
                  </a:lnTo>
                  <a:lnTo>
                    <a:pt x="92" y="449"/>
                  </a:lnTo>
                  <a:lnTo>
                    <a:pt x="92" y="458"/>
                  </a:lnTo>
                  <a:lnTo>
                    <a:pt x="121" y="458"/>
                  </a:lnTo>
                  <a:lnTo>
                    <a:pt x="140" y="449"/>
                  </a:lnTo>
                  <a:lnTo>
                    <a:pt x="164" y="449"/>
                  </a:lnTo>
                  <a:lnTo>
                    <a:pt x="184" y="439"/>
                  </a:lnTo>
                  <a:lnTo>
                    <a:pt x="690" y="184"/>
                  </a:lnTo>
                  <a:lnTo>
                    <a:pt x="747" y="155"/>
                  </a:lnTo>
                  <a:lnTo>
                    <a:pt x="767" y="131"/>
                  </a:lnTo>
                  <a:lnTo>
                    <a:pt x="776" y="92"/>
                  </a:lnTo>
                  <a:lnTo>
                    <a:pt x="757" y="44"/>
                  </a:lnTo>
                  <a:lnTo>
                    <a:pt x="747" y="15"/>
                  </a:lnTo>
                  <a:lnTo>
                    <a:pt x="776" y="0"/>
                  </a:lnTo>
                  <a:lnTo>
                    <a:pt x="993" y="458"/>
                  </a:lnTo>
                  <a:lnTo>
                    <a:pt x="964" y="473"/>
                  </a:lnTo>
                  <a:lnTo>
                    <a:pt x="935" y="420"/>
                  </a:lnTo>
                  <a:lnTo>
                    <a:pt x="916" y="400"/>
                  </a:lnTo>
                  <a:lnTo>
                    <a:pt x="906" y="381"/>
                  </a:lnTo>
                  <a:lnTo>
                    <a:pt x="897" y="362"/>
                  </a:lnTo>
                  <a:lnTo>
                    <a:pt x="877" y="362"/>
                  </a:lnTo>
                  <a:lnTo>
                    <a:pt x="858" y="362"/>
                  </a:lnTo>
                  <a:lnTo>
                    <a:pt x="839" y="362"/>
                  </a:lnTo>
                  <a:lnTo>
                    <a:pt x="824" y="371"/>
                  </a:lnTo>
                  <a:lnTo>
                    <a:pt x="786" y="381"/>
                  </a:lnTo>
                  <a:lnTo>
                    <a:pt x="290" y="632"/>
                  </a:lnTo>
                  <a:lnTo>
                    <a:pt x="270" y="632"/>
                  </a:lnTo>
                  <a:lnTo>
                    <a:pt x="251" y="641"/>
                  </a:lnTo>
                  <a:lnTo>
                    <a:pt x="241" y="641"/>
                  </a:lnTo>
                  <a:lnTo>
                    <a:pt x="241" y="651"/>
                  </a:lnTo>
                  <a:lnTo>
                    <a:pt x="222" y="670"/>
                  </a:lnTo>
                  <a:lnTo>
                    <a:pt x="222" y="689"/>
                  </a:lnTo>
                  <a:lnTo>
                    <a:pt x="222" y="718"/>
                  </a:lnTo>
                  <a:lnTo>
                    <a:pt x="241" y="747"/>
                  </a:lnTo>
                  <a:lnTo>
                    <a:pt x="270" y="829"/>
                  </a:lnTo>
                  <a:lnTo>
                    <a:pt x="290" y="858"/>
                  </a:lnTo>
                  <a:lnTo>
                    <a:pt x="299" y="868"/>
                  </a:lnTo>
                  <a:lnTo>
                    <a:pt x="318" y="897"/>
                  </a:lnTo>
                  <a:lnTo>
                    <a:pt x="333" y="916"/>
                  </a:lnTo>
                  <a:lnTo>
                    <a:pt x="352" y="930"/>
                  </a:lnTo>
                  <a:lnTo>
                    <a:pt x="381" y="950"/>
                  </a:lnTo>
                  <a:lnTo>
                    <a:pt x="410" y="950"/>
                  </a:lnTo>
                  <a:lnTo>
                    <a:pt x="429" y="950"/>
                  </a:lnTo>
                  <a:lnTo>
                    <a:pt x="458" y="959"/>
                  </a:lnTo>
                  <a:lnTo>
                    <a:pt x="468" y="959"/>
                  </a:lnTo>
                  <a:lnTo>
                    <a:pt x="487" y="959"/>
                  </a:lnTo>
                  <a:lnTo>
                    <a:pt x="502" y="959"/>
                  </a:lnTo>
                  <a:lnTo>
                    <a:pt x="531" y="959"/>
                  </a:lnTo>
                  <a:lnTo>
                    <a:pt x="550" y="950"/>
                  </a:lnTo>
                  <a:lnTo>
                    <a:pt x="569" y="950"/>
                  </a:lnTo>
                  <a:lnTo>
                    <a:pt x="598" y="950"/>
                  </a:lnTo>
                  <a:lnTo>
                    <a:pt x="608" y="979"/>
                  </a:lnTo>
                  <a:close/>
                </a:path>
              </a:pathLst>
            </a:cu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9">
              <a:extLst>
                <a:ext uri="{FF2B5EF4-FFF2-40B4-BE49-F238E27FC236}">
                  <a16:creationId xmlns:a16="http://schemas.microsoft.com/office/drawing/2014/main" id="{FA4FAA7B-9777-C746-8392-6FF5323D4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" y="3856"/>
              <a:ext cx="48" cy="43"/>
            </a:xfrm>
            <a:custGeom>
              <a:avLst/>
              <a:gdLst>
                <a:gd name="T0" fmla="*/ 25 w 945"/>
                <a:gd name="T1" fmla="*/ 20 h 858"/>
                <a:gd name="T2" fmla="*/ 26 w 945"/>
                <a:gd name="T3" fmla="*/ 22 h 858"/>
                <a:gd name="T4" fmla="*/ 28 w 945"/>
                <a:gd name="T5" fmla="*/ 25 h 858"/>
                <a:gd name="T6" fmla="*/ 31 w 945"/>
                <a:gd name="T7" fmla="*/ 26 h 858"/>
                <a:gd name="T8" fmla="*/ 32 w 945"/>
                <a:gd name="T9" fmla="*/ 27 h 858"/>
                <a:gd name="T10" fmla="*/ 34 w 945"/>
                <a:gd name="T11" fmla="*/ 27 h 858"/>
                <a:gd name="T12" fmla="*/ 36 w 945"/>
                <a:gd name="T13" fmla="*/ 27 h 858"/>
                <a:gd name="T14" fmla="*/ 37 w 945"/>
                <a:gd name="T15" fmla="*/ 29 h 858"/>
                <a:gd name="T16" fmla="*/ 15 w 945"/>
                <a:gd name="T17" fmla="*/ 30 h 858"/>
                <a:gd name="T18" fmla="*/ 17 w 945"/>
                <a:gd name="T19" fmla="*/ 29 h 858"/>
                <a:gd name="T20" fmla="*/ 18 w 945"/>
                <a:gd name="T21" fmla="*/ 29 h 858"/>
                <a:gd name="T22" fmla="*/ 20 w 945"/>
                <a:gd name="T23" fmla="*/ 28 h 858"/>
                <a:gd name="T24" fmla="*/ 21 w 945"/>
                <a:gd name="T25" fmla="*/ 27 h 858"/>
                <a:gd name="T26" fmla="*/ 22 w 945"/>
                <a:gd name="T27" fmla="*/ 25 h 858"/>
                <a:gd name="T28" fmla="*/ 24 w 945"/>
                <a:gd name="T29" fmla="*/ 23 h 858"/>
                <a:gd name="T30" fmla="*/ 24 w 945"/>
                <a:gd name="T31" fmla="*/ 22 h 858"/>
                <a:gd name="T32" fmla="*/ 23 w 945"/>
                <a:gd name="T33" fmla="*/ 20 h 858"/>
                <a:gd name="T34" fmla="*/ 8 w 945"/>
                <a:gd name="T35" fmla="*/ 22 h 858"/>
                <a:gd name="T36" fmla="*/ 6 w 945"/>
                <a:gd name="T37" fmla="*/ 25 h 858"/>
                <a:gd name="T38" fmla="*/ 6 w 945"/>
                <a:gd name="T39" fmla="*/ 30 h 858"/>
                <a:gd name="T40" fmla="*/ 8 w 945"/>
                <a:gd name="T41" fmla="*/ 35 h 858"/>
                <a:gd name="T42" fmla="*/ 10 w 945"/>
                <a:gd name="T43" fmla="*/ 37 h 858"/>
                <a:gd name="T44" fmla="*/ 14 w 945"/>
                <a:gd name="T45" fmla="*/ 40 h 858"/>
                <a:gd name="T46" fmla="*/ 19 w 945"/>
                <a:gd name="T47" fmla="*/ 41 h 858"/>
                <a:gd name="T48" fmla="*/ 6 w 945"/>
                <a:gd name="T49" fmla="*/ 43 h 858"/>
                <a:gd name="T50" fmla="*/ 2 w 945"/>
                <a:gd name="T51" fmla="*/ 6 h 858"/>
                <a:gd name="T52" fmla="*/ 2 w 945"/>
                <a:gd name="T53" fmla="*/ 9 h 858"/>
                <a:gd name="T54" fmla="*/ 3 w 945"/>
                <a:gd name="T55" fmla="*/ 11 h 858"/>
                <a:gd name="T56" fmla="*/ 4 w 945"/>
                <a:gd name="T57" fmla="*/ 11 h 858"/>
                <a:gd name="T58" fmla="*/ 7 w 945"/>
                <a:gd name="T59" fmla="*/ 12 h 858"/>
                <a:gd name="T60" fmla="*/ 36 w 945"/>
                <a:gd name="T61" fmla="*/ 8 h 858"/>
                <a:gd name="T62" fmla="*/ 40 w 945"/>
                <a:gd name="T63" fmla="*/ 6 h 858"/>
                <a:gd name="T64" fmla="*/ 42 w 945"/>
                <a:gd name="T65" fmla="*/ 2 h 858"/>
                <a:gd name="T66" fmla="*/ 42 w 945"/>
                <a:gd name="T67" fmla="*/ 0 h 858"/>
                <a:gd name="T68" fmla="*/ 36 w 945"/>
                <a:gd name="T69" fmla="*/ 37 h 858"/>
                <a:gd name="T70" fmla="*/ 37 w 945"/>
                <a:gd name="T71" fmla="*/ 35 h 858"/>
                <a:gd name="T72" fmla="*/ 39 w 945"/>
                <a:gd name="T73" fmla="*/ 35 h 858"/>
                <a:gd name="T74" fmla="*/ 40 w 945"/>
                <a:gd name="T75" fmla="*/ 34 h 858"/>
                <a:gd name="T76" fmla="*/ 42 w 945"/>
                <a:gd name="T77" fmla="*/ 32 h 858"/>
                <a:gd name="T78" fmla="*/ 43 w 945"/>
                <a:gd name="T79" fmla="*/ 30 h 858"/>
                <a:gd name="T80" fmla="*/ 44 w 945"/>
                <a:gd name="T81" fmla="*/ 25 h 858"/>
                <a:gd name="T82" fmla="*/ 42 w 945"/>
                <a:gd name="T83" fmla="*/ 17 h 8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45" h="858">
                  <a:moveTo>
                    <a:pt x="829" y="333"/>
                  </a:moveTo>
                  <a:lnTo>
                    <a:pt x="501" y="391"/>
                  </a:lnTo>
                  <a:lnTo>
                    <a:pt x="511" y="391"/>
                  </a:lnTo>
                  <a:lnTo>
                    <a:pt x="521" y="444"/>
                  </a:lnTo>
                  <a:lnTo>
                    <a:pt x="540" y="473"/>
                  </a:lnTo>
                  <a:lnTo>
                    <a:pt x="559" y="492"/>
                  </a:lnTo>
                  <a:lnTo>
                    <a:pt x="598" y="521"/>
                  </a:lnTo>
                  <a:lnTo>
                    <a:pt x="607" y="521"/>
                  </a:lnTo>
                  <a:lnTo>
                    <a:pt x="617" y="531"/>
                  </a:lnTo>
                  <a:lnTo>
                    <a:pt x="631" y="531"/>
                  </a:lnTo>
                  <a:lnTo>
                    <a:pt x="641" y="531"/>
                  </a:lnTo>
                  <a:lnTo>
                    <a:pt x="660" y="531"/>
                  </a:lnTo>
                  <a:lnTo>
                    <a:pt x="680" y="531"/>
                  </a:lnTo>
                  <a:lnTo>
                    <a:pt x="709" y="531"/>
                  </a:lnTo>
                  <a:lnTo>
                    <a:pt x="728" y="531"/>
                  </a:lnTo>
                  <a:lnTo>
                    <a:pt x="728" y="569"/>
                  </a:lnTo>
                  <a:lnTo>
                    <a:pt x="299" y="632"/>
                  </a:lnTo>
                  <a:lnTo>
                    <a:pt x="299" y="593"/>
                  </a:lnTo>
                  <a:lnTo>
                    <a:pt x="313" y="584"/>
                  </a:lnTo>
                  <a:lnTo>
                    <a:pt x="333" y="584"/>
                  </a:lnTo>
                  <a:lnTo>
                    <a:pt x="352" y="574"/>
                  </a:lnTo>
                  <a:lnTo>
                    <a:pt x="362" y="569"/>
                  </a:lnTo>
                  <a:lnTo>
                    <a:pt x="371" y="569"/>
                  </a:lnTo>
                  <a:lnTo>
                    <a:pt x="391" y="559"/>
                  </a:lnTo>
                  <a:lnTo>
                    <a:pt x="400" y="550"/>
                  </a:lnTo>
                  <a:lnTo>
                    <a:pt x="410" y="540"/>
                  </a:lnTo>
                  <a:lnTo>
                    <a:pt x="439" y="531"/>
                  </a:lnTo>
                  <a:lnTo>
                    <a:pt x="439" y="502"/>
                  </a:lnTo>
                  <a:lnTo>
                    <a:pt x="458" y="492"/>
                  </a:lnTo>
                  <a:lnTo>
                    <a:pt x="468" y="463"/>
                  </a:lnTo>
                  <a:lnTo>
                    <a:pt x="468" y="444"/>
                  </a:lnTo>
                  <a:lnTo>
                    <a:pt x="468" y="429"/>
                  </a:lnTo>
                  <a:lnTo>
                    <a:pt x="458" y="400"/>
                  </a:lnTo>
                  <a:lnTo>
                    <a:pt x="458" y="391"/>
                  </a:lnTo>
                  <a:lnTo>
                    <a:pt x="203" y="429"/>
                  </a:lnTo>
                  <a:lnTo>
                    <a:pt x="154" y="444"/>
                  </a:lnTo>
                  <a:lnTo>
                    <a:pt x="121" y="463"/>
                  </a:lnTo>
                  <a:lnTo>
                    <a:pt x="121" y="492"/>
                  </a:lnTo>
                  <a:lnTo>
                    <a:pt x="121" y="531"/>
                  </a:lnTo>
                  <a:lnTo>
                    <a:pt x="121" y="593"/>
                  </a:lnTo>
                  <a:lnTo>
                    <a:pt x="140" y="641"/>
                  </a:lnTo>
                  <a:lnTo>
                    <a:pt x="154" y="690"/>
                  </a:lnTo>
                  <a:lnTo>
                    <a:pt x="174" y="714"/>
                  </a:lnTo>
                  <a:lnTo>
                    <a:pt x="203" y="743"/>
                  </a:lnTo>
                  <a:lnTo>
                    <a:pt x="232" y="771"/>
                  </a:lnTo>
                  <a:lnTo>
                    <a:pt x="270" y="791"/>
                  </a:lnTo>
                  <a:lnTo>
                    <a:pt x="323" y="810"/>
                  </a:lnTo>
                  <a:lnTo>
                    <a:pt x="371" y="820"/>
                  </a:lnTo>
                  <a:lnTo>
                    <a:pt x="371" y="858"/>
                  </a:lnTo>
                  <a:lnTo>
                    <a:pt x="111" y="858"/>
                  </a:lnTo>
                  <a:lnTo>
                    <a:pt x="0" y="131"/>
                  </a:lnTo>
                  <a:lnTo>
                    <a:pt x="34" y="121"/>
                  </a:lnTo>
                  <a:lnTo>
                    <a:pt x="34" y="155"/>
                  </a:lnTo>
                  <a:lnTo>
                    <a:pt x="44" y="184"/>
                  </a:lnTo>
                  <a:lnTo>
                    <a:pt x="53" y="193"/>
                  </a:lnTo>
                  <a:lnTo>
                    <a:pt x="63" y="222"/>
                  </a:lnTo>
                  <a:lnTo>
                    <a:pt x="73" y="222"/>
                  </a:lnTo>
                  <a:lnTo>
                    <a:pt x="82" y="222"/>
                  </a:lnTo>
                  <a:lnTo>
                    <a:pt x="111" y="232"/>
                  </a:lnTo>
                  <a:lnTo>
                    <a:pt x="130" y="232"/>
                  </a:lnTo>
                  <a:lnTo>
                    <a:pt x="154" y="222"/>
                  </a:lnTo>
                  <a:lnTo>
                    <a:pt x="718" y="155"/>
                  </a:lnTo>
                  <a:lnTo>
                    <a:pt x="766" y="140"/>
                  </a:lnTo>
                  <a:lnTo>
                    <a:pt x="790" y="121"/>
                  </a:lnTo>
                  <a:lnTo>
                    <a:pt x="819" y="82"/>
                  </a:lnTo>
                  <a:lnTo>
                    <a:pt x="819" y="44"/>
                  </a:lnTo>
                  <a:lnTo>
                    <a:pt x="810" y="15"/>
                  </a:lnTo>
                  <a:lnTo>
                    <a:pt x="829" y="0"/>
                  </a:lnTo>
                  <a:lnTo>
                    <a:pt x="945" y="709"/>
                  </a:lnTo>
                  <a:lnTo>
                    <a:pt x="718" y="743"/>
                  </a:lnTo>
                  <a:lnTo>
                    <a:pt x="709" y="709"/>
                  </a:lnTo>
                  <a:lnTo>
                    <a:pt x="728" y="699"/>
                  </a:lnTo>
                  <a:lnTo>
                    <a:pt x="747" y="699"/>
                  </a:lnTo>
                  <a:lnTo>
                    <a:pt x="766" y="690"/>
                  </a:lnTo>
                  <a:lnTo>
                    <a:pt x="786" y="680"/>
                  </a:lnTo>
                  <a:lnTo>
                    <a:pt x="790" y="670"/>
                  </a:lnTo>
                  <a:lnTo>
                    <a:pt x="800" y="661"/>
                  </a:lnTo>
                  <a:lnTo>
                    <a:pt x="819" y="641"/>
                  </a:lnTo>
                  <a:lnTo>
                    <a:pt x="829" y="632"/>
                  </a:lnTo>
                  <a:lnTo>
                    <a:pt x="848" y="593"/>
                  </a:lnTo>
                  <a:lnTo>
                    <a:pt x="858" y="559"/>
                  </a:lnTo>
                  <a:lnTo>
                    <a:pt x="858" y="502"/>
                  </a:lnTo>
                  <a:lnTo>
                    <a:pt x="848" y="434"/>
                  </a:lnTo>
                  <a:lnTo>
                    <a:pt x="829" y="333"/>
                  </a:lnTo>
                  <a:close/>
                </a:path>
              </a:pathLst>
            </a:cu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0">
              <a:extLst>
                <a:ext uri="{FF2B5EF4-FFF2-40B4-BE49-F238E27FC236}">
                  <a16:creationId xmlns:a16="http://schemas.microsoft.com/office/drawing/2014/main" id="{308337A2-A1D0-9A4B-A9AF-0B467F2B4C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" y="3921"/>
              <a:ext cx="48" cy="43"/>
            </a:xfrm>
            <a:custGeom>
              <a:avLst/>
              <a:gdLst>
                <a:gd name="T0" fmla="*/ 26 w 963"/>
                <a:gd name="T1" fmla="*/ 21 h 853"/>
                <a:gd name="T2" fmla="*/ 26 w 963"/>
                <a:gd name="T3" fmla="*/ 25 h 853"/>
                <a:gd name="T4" fmla="*/ 28 w 963"/>
                <a:gd name="T5" fmla="*/ 28 h 853"/>
                <a:gd name="T6" fmla="*/ 30 w 963"/>
                <a:gd name="T7" fmla="*/ 29 h 853"/>
                <a:gd name="T8" fmla="*/ 31 w 963"/>
                <a:gd name="T9" fmla="*/ 29 h 853"/>
                <a:gd name="T10" fmla="*/ 32 w 963"/>
                <a:gd name="T11" fmla="*/ 30 h 853"/>
                <a:gd name="T12" fmla="*/ 34 w 963"/>
                <a:gd name="T13" fmla="*/ 31 h 853"/>
                <a:gd name="T14" fmla="*/ 12 w 963"/>
                <a:gd name="T15" fmla="*/ 29 h 853"/>
                <a:gd name="T16" fmla="*/ 14 w 963"/>
                <a:gd name="T17" fmla="*/ 27 h 853"/>
                <a:gd name="T18" fmla="*/ 16 w 963"/>
                <a:gd name="T19" fmla="*/ 27 h 853"/>
                <a:gd name="T20" fmla="*/ 17 w 963"/>
                <a:gd name="T21" fmla="*/ 27 h 853"/>
                <a:gd name="T22" fmla="*/ 18 w 963"/>
                <a:gd name="T23" fmla="*/ 26 h 853"/>
                <a:gd name="T24" fmla="*/ 20 w 963"/>
                <a:gd name="T25" fmla="*/ 26 h 853"/>
                <a:gd name="T26" fmla="*/ 22 w 963"/>
                <a:gd name="T27" fmla="*/ 24 h 853"/>
                <a:gd name="T28" fmla="*/ 23 w 963"/>
                <a:gd name="T29" fmla="*/ 23 h 853"/>
                <a:gd name="T30" fmla="*/ 23 w 963"/>
                <a:gd name="T31" fmla="*/ 22 h 853"/>
                <a:gd name="T32" fmla="*/ 24 w 963"/>
                <a:gd name="T33" fmla="*/ 20 h 853"/>
                <a:gd name="T34" fmla="*/ 10 w 963"/>
                <a:gd name="T35" fmla="*/ 18 h 853"/>
                <a:gd name="T36" fmla="*/ 8 w 963"/>
                <a:gd name="T37" fmla="*/ 18 h 853"/>
                <a:gd name="T38" fmla="*/ 6 w 963"/>
                <a:gd name="T39" fmla="*/ 19 h 853"/>
                <a:gd name="T40" fmla="*/ 6 w 963"/>
                <a:gd name="T41" fmla="*/ 21 h 853"/>
                <a:gd name="T42" fmla="*/ 5 w 963"/>
                <a:gd name="T43" fmla="*/ 25 h 853"/>
                <a:gd name="T44" fmla="*/ 5 w 963"/>
                <a:gd name="T45" fmla="*/ 29 h 853"/>
                <a:gd name="T46" fmla="*/ 6 w 963"/>
                <a:gd name="T47" fmla="*/ 33 h 853"/>
                <a:gd name="T48" fmla="*/ 9 w 963"/>
                <a:gd name="T49" fmla="*/ 37 h 853"/>
                <a:gd name="T50" fmla="*/ 13 w 963"/>
                <a:gd name="T51" fmla="*/ 39 h 853"/>
                <a:gd name="T52" fmla="*/ 0 w 963"/>
                <a:gd name="T53" fmla="*/ 37 h 853"/>
                <a:gd name="T54" fmla="*/ 8 w 963"/>
                <a:gd name="T55" fmla="*/ 0 h 853"/>
                <a:gd name="T56" fmla="*/ 8 w 963"/>
                <a:gd name="T57" fmla="*/ 4 h 853"/>
                <a:gd name="T58" fmla="*/ 10 w 963"/>
                <a:gd name="T59" fmla="*/ 7 h 853"/>
                <a:gd name="T60" fmla="*/ 40 w 963"/>
                <a:gd name="T61" fmla="*/ 12 h 853"/>
                <a:gd name="T62" fmla="*/ 42 w 963"/>
                <a:gd name="T63" fmla="*/ 12 h 853"/>
                <a:gd name="T64" fmla="*/ 44 w 963"/>
                <a:gd name="T65" fmla="*/ 11 h 853"/>
                <a:gd name="T66" fmla="*/ 45 w 963"/>
                <a:gd name="T67" fmla="*/ 10 h 853"/>
                <a:gd name="T68" fmla="*/ 46 w 963"/>
                <a:gd name="T69" fmla="*/ 8 h 853"/>
                <a:gd name="T70" fmla="*/ 48 w 963"/>
                <a:gd name="T71" fmla="*/ 7 h 853"/>
                <a:gd name="T72" fmla="*/ 31 w 963"/>
                <a:gd name="T73" fmla="*/ 41 h 853"/>
                <a:gd name="T74" fmla="*/ 32 w 963"/>
                <a:gd name="T75" fmla="*/ 39 h 853"/>
                <a:gd name="T76" fmla="*/ 34 w 963"/>
                <a:gd name="T77" fmla="*/ 39 h 853"/>
                <a:gd name="T78" fmla="*/ 36 w 963"/>
                <a:gd name="T79" fmla="*/ 38 h 853"/>
                <a:gd name="T80" fmla="*/ 37 w 963"/>
                <a:gd name="T81" fmla="*/ 37 h 853"/>
                <a:gd name="T82" fmla="*/ 40 w 963"/>
                <a:gd name="T83" fmla="*/ 35 h 853"/>
                <a:gd name="T84" fmla="*/ 41 w 963"/>
                <a:gd name="T85" fmla="*/ 32 h 853"/>
                <a:gd name="T86" fmla="*/ 43 w 963"/>
                <a:gd name="T87" fmla="*/ 23 h 85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963" h="853">
                  <a:moveTo>
                    <a:pt x="857" y="458"/>
                  </a:moveTo>
                  <a:lnTo>
                    <a:pt x="520" y="410"/>
                  </a:lnTo>
                  <a:lnTo>
                    <a:pt x="520" y="458"/>
                  </a:lnTo>
                  <a:lnTo>
                    <a:pt x="520" y="496"/>
                  </a:lnTo>
                  <a:lnTo>
                    <a:pt x="549" y="520"/>
                  </a:lnTo>
                  <a:lnTo>
                    <a:pt x="568" y="549"/>
                  </a:lnTo>
                  <a:lnTo>
                    <a:pt x="587" y="559"/>
                  </a:lnTo>
                  <a:lnTo>
                    <a:pt x="597" y="569"/>
                  </a:lnTo>
                  <a:lnTo>
                    <a:pt x="607" y="578"/>
                  </a:lnTo>
                  <a:lnTo>
                    <a:pt x="626" y="578"/>
                  </a:lnTo>
                  <a:lnTo>
                    <a:pt x="636" y="588"/>
                  </a:lnTo>
                  <a:lnTo>
                    <a:pt x="650" y="588"/>
                  </a:lnTo>
                  <a:lnTo>
                    <a:pt x="669" y="598"/>
                  </a:lnTo>
                  <a:lnTo>
                    <a:pt x="689" y="607"/>
                  </a:lnTo>
                  <a:lnTo>
                    <a:pt x="689" y="636"/>
                  </a:lnTo>
                  <a:lnTo>
                    <a:pt x="250" y="569"/>
                  </a:lnTo>
                  <a:lnTo>
                    <a:pt x="260" y="530"/>
                  </a:lnTo>
                  <a:lnTo>
                    <a:pt x="279" y="530"/>
                  </a:lnTo>
                  <a:lnTo>
                    <a:pt x="298" y="530"/>
                  </a:lnTo>
                  <a:lnTo>
                    <a:pt x="318" y="530"/>
                  </a:lnTo>
                  <a:lnTo>
                    <a:pt x="332" y="530"/>
                  </a:lnTo>
                  <a:lnTo>
                    <a:pt x="342" y="530"/>
                  </a:lnTo>
                  <a:lnTo>
                    <a:pt x="361" y="530"/>
                  </a:lnTo>
                  <a:lnTo>
                    <a:pt x="371" y="520"/>
                  </a:lnTo>
                  <a:lnTo>
                    <a:pt x="390" y="520"/>
                  </a:lnTo>
                  <a:lnTo>
                    <a:pt x="409" y="511"/>
                  </a:lnTo>
                  <a:lnTo>
                    <a:pt x="428" y="496"/>
                  </a:lnTo>
                  <a:lnTo>
                    <a:pt x="448" y="477"/>
                  </a:lnTo>
                  <a:lnTo>
                    <a:pt x="448" y="467"/>
                  </a:lnTo>
                  <a:lnTo>
                    <a:pt x="457" y="458"/>
                  </a:lnTo>
                  <a:lnTo>
                    <a:pt x="467" y="439"/>
                  </a:lnTo>
                  <a:lnTo>
                    <a:pt x="467" y="429"/>
                  </a:lnTo>
                  <a:lnTo>
                    <a:pt x="477" y="410"/>
                  </a:lnTo>
                  <a:lnTo>
                    <a:pt x="477" y="400"/>
                  </a:lnTo>
                  <a:lnTo>
                    <a:pt x="221" y="352"/>
                  </a:lnTo>
                  <a:lnTo>
                    <a:pt x="192" y="352"/>
                  </a:lnTo>
                  <a:lnTo>
                    <a:pt x="163" y="352"/>
                  </a:lnTo>
                  <a:lnTo>
                    <a:pt x="159" y="352"/>
                  </a:lnTo>
                  <a:lnTo>
                    <a:pt x="139" y="361"/>
                  </a:lnTo>
                  <a:lnTo>
                    <a:pt x="130" y="371"/>
                  </a:lnTo>
                  <a:lnTo>
                    <a:pt x="120" y="381"/>
                  </a:lnTo>
                  <a:lnTo>
                    <a:pt x="120" y="410"/>
                  </a:lnTo>
                  <a:lnTo>
                    <a:pt x="110" y="429"/>
                  </a:lnTo>
                  <a:lnTo>
                    <a:pt x="101" y="487"/>
                  </a:lnTo>
                  <a:lnTo>
                    <a:pt x="91" y="530"/>
                  </a:lnTo>
                  <a:lnTo>
                    <a:pt x="91" y="578"/>
                  </a:lnTo>
                  <a:lnTo>
                    <a:pt x="110" y="617"/>
                  </a:lnTo>
                  <a:lnTo>
                    <a:pt x="120" y="655"/>
                  </a:lnTo>
                  <a:lnTo>
                    <a:pt x="149" y="689"/>
                  </a:lnTo>
                  <a:lnTo>
                    <a:pt x="173" y="728"/>
                  </a:lnTo>
                  <a:lnTo>
                    <a:pt x="221" y="757"/>
                  </a:lnTo>
                  <a:lnTo>
                    <a:pt x="269" y="776"/>
                  </a:lnTo>
                  <a:lnTo>
                    <a:pt x="260" y="814"/>
                  </a:lnTo>
                  <a:lnTo>
                    <a:pt x="0" y="728"/>
                  </a:lnTo>
                  <a:lnTo>
                    <a:pt x="120" y="0"/>
                  </a:lnTo>
                  <a:lnTo>
                    <a:pt x="159" y="0"/>
                  </a:lnTo>
                  <a:lnTo>
                    <a:pt x="159" y="34"/>
                  </a:lnTo>
                  <a:lnTo>
                    <a:pt x="159" y="82"/>
                  </a:lnTo>
                  <a:lnTo>
                    <a:pt x="163" y="111"/>
                  </a:lnTo>
                  <a:lnTo>
                    <a:pt x="192" y="130"/>
                  </a:lnTo>
                  <a:lnTo>
                    <a:pt x="250" y="149"/>
                  </a:lnTo>
                  <a:lnTo>
                    <a:pt x="799" y="231"/>
                  </a:lnTo>
                  <a:lnTo>
                    <a:pt x="838" y="231"/>
                  </a:lnTo>
                  <a:lnTo>
                    <a:pt x="848" y="231"/>
                  </a:lnTo>
                  <a:lnTo>
                    <a:pt x="867" y="231"/>
                  </a:lnTo>
                  <a:lnTo>
                    <a:pt x="886" y="222"/>
                  </a:lnTo>
                  <a:lnTo>
                    <a:pt x="896" y="212"/>
                  </a:lnTo>
                  <a:lnTo>
                    <a:pt x="906" y="202"/>
                  </a:lnTo>
                  <a:lnTo>
                    <a:pt x="915" y="183"/>
                  </a:lnTo>
                  <a:lnTo>
                    <a:pt x="925" y="159"/>
                  </a:lnTo>
                  <a:lnTo>
                    <a:pt x="925" y="121"/>
                  </a:lnTo>
                  <a:lnTo>
                    <a:pt x="963" y="130"/>
                  </a:lnTo>
                  <a:lnTo>
                    <a:pt x="848" y="853"/>
                  </a:lnTo>
                  <a:lnTo>
                    <a:pt x="616" y="805"/>
                  </a:lnTo>
                  <a:lnTo>
                    <a:pt x="626" y="766"/>
                  </a:lnTo>
                  <a:lnTo>
                    <a:pt x="640" y="766"/>
                  </a:lnTo>
                  <a:lnTo>
                    <a:pt x="660" y="766"/>
                  </a:lnTo>
                  <a:lnTo>
                    <a:pt x="689" y="766"/>
                  </a:lnTo>
                  <a:lnTo>
                    <a:pt x="698" y="766"/>
                  </a:lnTo>
                  <a:lnTo>
                    <a:pt x="718" y="757"/>
                  </a:lnTo>
                  <a:lnTo>
                    <a:pt x="737" y="757"/>
                  </a:lnTo>
                  <a:lnTo>
                    <a:pt x="746" y="737"/>
                  </a:lnTo>
                  <a:lnTo>
                    <a:pt x="766" y="728"/>
                  </a:lnTo>
                  <a:lnTo>
                    <a:pt x="799" y="699"/>
                  </a:lnTo>
                  <a:lnTo>
                    <a:pt x="809" y="675"/>
                  </a:lnTo>
                  <a:lnTo>
                    <a:pt x="828" y="627"/>
                  </a:lnTo>
                  <a:lnTo>
                    <a:pt x="838" y="549"/>
                  </a:lnTo>
                  <a:lnTo>
                    <a:pt x="857" y="458"/>
                  </a:lnTo>
                  <a:close/>
                </a:path>
              </a:pathLst>
            </a:cu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31">
              <a:extLst>
                <a:ext uri="{FF2B5EF4-FFF2-40B4-BE49-F238E27FC236}">
                  <a16:creationId xmlns:a16="http://schemas.microsoft.com/office/drawing/2014/main" id="{BF8F7504-8FD2-EA4D-83C7-3A45C11B74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" y="3977"/>
              <a:ext cx="52" cy="52"/>
            </a:xfrm>
            <a:custGeom>
              <a:avLst/>
              <a:gdLst>
                <a:gd name="T0" fmla="*/ 13 w 1036"/>
                <a:gd name="T1" fmla="*/ 0 h 1027"/>
                <a:gd name="T2" fmla="*/ 15 w 1036"/>
                <a:gd name="T3" fmla="*/ 0 h 1027"/>
                <a:gd name="T4" fmla="*/ 15 w 1036"/>
                <a:gd name="T5" fmla="*/ 1 h 1027"/>
                <a:gd name="T6" fmla="*/ 14 w 1036"/>
                <a:gd name="T7" fmla="*/ 4 h 1027"/>
                <a:gd name="T8" fmla="*/ 14 w 1036"/>
                <a:gd name="T9" fmla="*/ 6 h 1027"/>
                <a:gd name="T10" fmla="*/ 15 w 1036"/>
                <a:gd name="T11" fmla="*/ 7 h 1027"/>
                <a:gd name="T12" fmla="*/ 17 w 1036"/>
                <a:gd name="T13" fmla="*/ 8 h 1027"/>
                <a:gd name="T14" fmla="*/ 43 w 1036"/>
                <a:gd name="T15" fmla="*/ 22 h 1027"/>
                <a:gd name="T16" fmla="*/ 44 w 1036"/>
                <a:gd name="T17" fmla="*/ 22 h 1027"/>
                <a:gd name="T18" fmla="*/ 45 w 1036"/>
                <a:gd name="T19" fmla="*/ 23 h 1027"/>
                <a:gd name="T20" fmla="*/ 46 w 1036"/>
                <a:gd name="T21" fmla="*/ 23 h 1027"/>
                <a:gd name="T22" fmla="*/ 47 w 1036"/>
                <a:gd name="T23" fmla="*/ 23 h 1027"/>
                <a:gd name="T24" fmla="*/ 48 w 1036"/>
                <a:gd name="T25" fmla="*/ 22 h 1027"/>
                <a:gd name="T26" fmla="*/ 49 w 1036"/>
                <a:gd name="T27" fmla="*/ 22 h 1027"/>
                <a:gd name="T28" fmla="*/ 49 w 1036"/>
                <a:gd name="T29" fmla="*/ 22 h 1027"/>
                <a:gd name="T30" fmla="*/ 50 w 1036"/>
                <a:gd name="T31" fmla="*/ 20 h 1027"/>
                <a:gd name="T32" fmla="*/ 50 w 1036"/>
                <a:gd name="T33" fmla="*/ 19 h 1027"/>
                <a:gd name="T34" fmla="*/ 52 w 1036"/>
                <a:gd name="T35" fmla="*/ 20 h 1027"/>
                <a:gd name="T36" fmla="*/ 42 w 1036"/>
                <a:gd name="T37" fmla="*/ 39 h 1027"/>
                <a:gd name="T38" fmla="*/ 41 w 1036"/>
                <a:gd name="T39" fmla="*/ 41 h 1027"/>
                <a:gd name="T40" fmla="*/ 39 w 1036"/>
                <a:gd name="T41" fmla="*/ 43 h 1027"/>
                <a:gd name="T42" fmla="*/ 38 w 1036"/>
                <a:gd name="T43" fmla="*/ 45 h 1027"/>
                <a:gd name="T44" fmla="*/ 36 w 1036"/>
                <a:gd name="T45" fmla="*/ 47 h 1027"/>
                <a:gd name="T46" fmla="*/ 35 w 1036"/>
                <a:gd name="T47" fmla="*/ 48 h 1027"/>
                <a:gd name="T48" fmla="*/ 33 w 1036"/>
                <a:gd name="T49" fmla="*/ 49 h 1027"/>
                <a:gd name="T50" fmla="*/ 31 w 1036"/>
                <a:gd name="T51" fmla="*/ 51 h 1027"/>
                <a:gd name="T52" fmla="*/ 29 w 1036"/>
                <a:gd name="T53" fmla="*/ 51 h 1027"/>
                <a:gd name="T54" fmla="*/ 27 w 1036"/>
                <a:gd name="T55" fmla="*/ 51 h 1027"/>
                <a:gd name="T56" fmla="*/ 24 w 1036"/>
                <a:gd name="T57" fmla="*/ 52 h 1027"/>
                <a:gd name="T58" fmla="*/ 22 w 1036"/>
                <a:gd name="T59" fmla="*/ 52 h 1027"/>
                <a:gd name="T60" fmla="*/ 20 w 1036"/>
                <a:gd name="T61" fmla="*/ 51 h 1027"/>
                <a:gd name="T62" fmla="*/ 18 w 1036"/>
                <a:gd name="T63" fmla="*/ 51 h 1027"/>
                <a:gd name="T64" fmla="*/ 16 w 1036"/>
                <a:gd name="T65" fmla="*/ 51 h 1027"/>
                <a:gd name="T66" fmla="*/ 14 w 1036"/>
                <a:gd name="T67" fmla="*/ 50 h 1027"/>
                <a:gd name="T68" fmla="*/ 12 w 1036"/>
                <a:gd name="T69" fmla="*/ 49 h 1027"/>
                <a:gd name="T70" fmla="*/ 9 w 1036"/>
                <a:gd name="T71" fmla="*/ 47 h 1027"/>
                <a:gd name="T72" fmla="*/ 7 w 1036"/>
                <a:gd name="T73" fmla="*/ 45 h 1027"/>
                <a:gd name="T74" fmla="*/ 5 w 1036"/>
                <a:gd name="T75" fmla="*/ 43 h 1027"/>
                <a:gd name="T76" fmla="*/ 3 w 1036"/>
                <a:gd name="T77" fmla="*/ 41 h 1027"/>
                <a:gd name="T78" fmla="*/ 2 w 1036"/>
                <a:gd name="T79" fmla="*/ 40 h 1027"/>
                <a:gd name="T80" fmla="*/ 1 w 1036"/>
                <a:gd name="T81" fmla="*/ 37 h 1027"/>
                <a:gd name="T82" fmla="*/ 0 w 1036"/>
                <a:gd name="T83" fmla="*/ 35 h 1027"/>
                <a:gd name="T84" fmla="*/ 0 w 1036"/>
                <a:gd name="T85" fmla="*/ 32 h 1027"/>
                <a:gd name="T86" fmla="*/ 0 w 1036"/>
                <a:gd name="T87" fmla="*/ 30 h 1027"/>
                <a:gd name="T88" fmla="*/ 0 w 1036"/>
                <a:gd name="T89" fmla="*/ 28 h 1027"/>
                <a:gd name="T90" fmla="*/ 0 w 1036"/>
                <a:gd name="T91" fmla="*/ 26 h 1027"/>
                <a:gd name="T92" fmla="*/ 1 w 1036"/>
                <a:gd name="T93" fmla="*/ 24 h 1027"/>
                <a:gd name="T94" fmla="*/ 1 w 1036"/>
                <a:gd name="T95" fmla="*/ 23 h 1027"/>
                <a:gd name="T96" fmla="*/ 2 w 1036"/>
                <a:gd name="T97" fmla="*/ 22 h 1027"/>
                <a:gd name="T98" fmla="*/ 3 w 1036"/>
                <a:gd name="T99" fmla="*/ 20 h 1027"/>
                <a:gd name="T100" fmla="*/ 4 w 1036"/>
                <a:gd name="T101" fmla="*/ 18 h 1027"/>
                <a:gd name="T102" fmla="*/ 13 w 1036"/>
                <a:gd name="T103" fmla="*/ 0 h 10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36" h="1027">
                  <a:moveTo>
                    <a:pt x="260" y="0"/>
                  </a:moveTo>
                  <a:lnTo>
                    <a:pt x="289" y="5"/>
                  </a:lnTo>
                  <a:lnTo>
                    <a:pt x="289" y="24"/>
                  </a:lnTo>
                  <a:lnTo>
                    <a:pt x="269" y="72"/>
                  </a:lnTo>
                  <a:lnTo>
                    <a:pt x="269" y="111"/>
                  </a:lnTo>
                  <a:lnTo>
                    <a:pt x="289" y="140"/>
                  </a:lnTo>
                  <a:lnTo>
                    <a:pt x="332" y="164"/>
                  </a:lnTo>
                  <a:lnTo>
                    <a:pt x="848" y="439"/>
                  </a:lnTo>
                  <a:lnTo>
                    <a:pt x="867" y="439"/>
                  </a:lnTo>
                  <a:lnTo>
                    <a:pt x="891" y="453"/>
                  </a:lnTo>
                  <a:lnTo>
                    <a:pt x="910" y="453"/>
                  </a:lnTo>
                  <a:lnTo>
                    <a:pt x="939" y="453"/>
                  </a:lnTo>
                  <a:lnTo>
                    <a:pt x="949" y="444"/>
                  </a:lnTo>
                  <a:lnTo>
                    <a:pt x="968" y="439"/>
                  </a:lnTo>
                  <a:lnTo>
                    <a:pt x="978" y="429"/>
                  </a:lnTo>
                  <a:lnTo>
                    <a:pt x="987" y="400"/>
                  </a:lnTo>
                  <a:lnTo>
                    <a:pt x="997" y="371"/>
                  </a:lnTo>
                  <a:lnTo>
                    <a:pt x="1036" y="400"/>
                  </a:lnTo>
                  <a:lnTo>
                    <a:pt x="838" y="762"/>
                  </a:lnTo>
                  <a:lnTo>
                    <a:pt x="819" y="810"/>
                  </a:lnTo>
                  <a:lnTo>
                    <a:pt x="780" y="858"/>
                  </a:lnTo>
                  <a:lnTo>
                    <a:pt x="751" y="892"/>
                  </a:lnTo>
                  <a:lnTo>
                    <a:pt x="727" y="921"/>
                  </a:lnTo>
                  <a:lnTo>
                    <a:pt x="689" y="949"/>
                  </a:lnTo>
                  <a:lnTo>
                    <a:pt x="650" y="969"/>
                  </a:lnTo>
                  <a:lnTo>
                    <a:pt x="612" y="998"/>
                  </a:lnTo>
                  <a:lnTo>
                    <a:pt x="568" y="1007"/>
                  </a:lnTo>
                  <a:lnTo>
                    <a:pt x="530" y="1007"/>
                  </a:lnTo>
                  <a:lnTo>
                    <a:pt x="481" y="1027"/>
                  </a:lnTo>
                  <a:lnTo>
                    <a:pt x="438" y="1027"/>
                  </a:lnTo>
                  <a:lnTo>
                    <a:pt x="399" y="1017"/>
                  </a:lnTo>
                  <a:lnTo>
                    <a:pt x="361" y="1007"/>
                  </a:lnTo>
                  <a:lnTo>
                    <a:pt x="313" y="998"/>
                  </a:lnTo>
                  <a:lnTo>
                    <a:pt x="279" y="978"/>
                  </a:lnTo>
                  <a:lnTo>
                    <a:pt x="231" y="959"/>
                  </a:lnTo>
                  <a:lnTo>
                    <a:pt x="173" y="930"/>
                  </a:lnTo>
                  <a:lnTo>
                    <a:pt x="130" y="892"/>
                  </a:lnTo>
                  <a:lnTo>
                    <a:pt x="91" y="858"/>
                  </a:lnTo>
                  <a:lnTo>
                    <a:pt x="53" y="819"/>
                  </a:lnTo>
                  <a:lnTo>
                    <a:pt x="43" y="781"/>
                  </a:lnTo>
                  <a:lnTo>
                    <a:pt x="14" y="733"/>
                  </a:lnTo>
                  <a:lnTo>
                    <a:pt x="0" y="689"/>
                  </a:lnTo>
                  <a:lnTo>
                    <a:pt x="0" y="631"/>
                  </a:lnTo>
                  <a:lnTo>
                    <a:pt x="0" y="593"/>
                  </a:lnTo>
                  <a:lnTo>
                    <a:pt x="0" y="550"/>
                  </a:lnTo>
                  <a:lnTo>
                    <a:pt x="4" y="511"/>
                  </a:lnTo>
                  <a:lnTo>
                    <a:pt x="14" y="472"/>
                  </a:lnTo>
                  <a:lnTo>
                    <a:pt x="24" y="453"/>
                  </a:lnTo>
                  <a:lnTo>
                    <a:pt x="43" y="429"/>
                  </a:lnTo>
                  <a:lnTo>
                    <a:pt x="53" y="400"/>
                  </a:lnTo>
                  <a:lnTo>
                    <a:pt x="72" y="36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32">
              <a:extLst>
                <a:ext uri="{FF2B5EF4-FFF2-40B4-BE49-F238E27FC236}">
                  <a16:creationId xmlns:a16="http://schemas.microsoft.com/office/drawing/2014/main" id="{D7F1C0AC-47DC-A548-887D-D3845195B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" y="3996"/>
              <a:ext cx="36" cy="22"/>
            </a:xfrm>
            <a:custGeom>
              <a:avLst/>
              <a:gdLst>
                <a:gd name="T0" fmla="*/ 36 w 713"/>
                <a:gd name="T1" fmla="*/ 15 h 429"/>
                <a:gd name="T2" fmla="*/ 8 w 713"/>
                <a:gd name="T3" fmla="*/ 1 h 429"/>
                <a:gd name="T4" fmla="*/ 6 w 713"/>
                <a:gd name="T5" fmla="*/ 0 h 429"/>
                <a:gd name="T6" fmla="*/ 5 w 713"/>
                <a:gd name="T7" fmla="*/ 0 h 429"/>
                <a:gd name="T8" fmla="*/ 5 w 713"/>
                <a:gd name="T9" fmla="*/ 0 h 429"/>
                <a:gd name="T10" fmla="*/ 4 w 713"/>
                <a:gd name="T11" fmla="*/ 0 h 429"/>
                <a:gd name="T12" fmla="*/ 4 w 713"/>
                <a:gd name="T13" fmla="*/ 0 h 429"/>
                <a:gd name="T14" fmla="*/ 2 w 713"/>
                <a:gd name="T15" fmla="*/ 0 h 429"/>
                <a:gd name="T16" fmla="*/ 2 w 713"/>
                <a:gd name="T17" fmla="*/ 1 h 429"/>
                <a:gd name="T18" fmla="*/ 1 w 713"/>
                <a:gd name="T19" fmla="*/ 2 h 429"/>
                <a:gd name="T20" fmla="*/ 1 w 713"/>
                <a:gd name="T21" fmla="*/ 4 h 429"/>
                <a:gd name="T22" fmla="*/ 0 w 713"/>
                <a:gd name="T23" fmla="*/ 6 h 429"/>
                <a:gd name="T24" fmla="*/ 0 w 713"/>
                <a:gd name="T25" fmla="*/ 8 h 429"/>
                <a:gd name="T26" fmla="*/ 1 w 713"/>
                <a:gd name="T27" fmla="*/ 9 h 429"/>
                <a:gd name="T28" fmla="*/ 2 w 713"/>
                <a:gd name="T29" fmla="*/ 10 h 429"/>
                <a:gd name="T30" fmla="*/ 2 w 713"/>
                <a:gd name="T31" fmla="*/ 11 h 429"/>
                <a:gd name="T32" fmla="*/ 4 w 713"/>
                <a:gd name="T33" fmla="*/ 13 h 429"/>
                <a:gd name="T34" fmla="*/ 5 w 713"/>
                <a:gd name="T35" fmla="*/ 14 h 429"/>
                <a:gd name="T36" fmla="*/ 6 w 713"/>
                <a:gd name="T37" fmla="*/ 15 h 429"/>
                <a:gd name="T38" fmla="*/ 8 w 713"/>
                <a:gd name="T39" fmla="*/ 16 h 429"/>
                <a:gd name="T40" fmla="*/ 10 w 713"/>
                <a:gd name="T41" fmla="*/ 17 h 429"/>
                <a:gd name="T42" fmla="*/ 12 w 713"/>
                <a:gd name="T43" fmla="*/ 18 h 429"/>
                <a:gd name="T44" fmla="*/ 14 w 713"/>
                <a:gd name="T45" fmla="*/ 20 h 429"/>
                <a:gd name="T46" fmla="*/ 17 w 713"/>
                <a:gd name="T47" fmla="*/ 20 h 429"/>
                <a:gd name="T48" fmla="*/ 19 w 713"/>
                <a:gd name="T49" fmla="*/ 21 h 429"/>
                <a:gd name="T50" fmla="*/ 21 w 713"/>
                <a:gd name="T51" fmla="*/ 21 h 429"/>
                <a:gd name="T52" fmla="*/ 23 w 713"/>
                <a:gd name="T53" fmla="*/ 22 h 429"/>
                <a:gd name="T54" fmla="*/ 25 w 713"/>
                <a:gd name="T55" fmla="*/ 22 h 429"/>
                <a:gd name="T56" fmla="*/ 27 w 713"/>
                <a:gd name="T57" fmla="*/ 22 h 429"/>
                <a:gd name="T58" fmla="*/ 28 w 713"/>
                <a:gd name="T59" fmla="*/ 22 h 429"/>
                <a:gd name="T60" fmla="*/ 29 w 713"/>
                <a:gd name="T61" fmla="*/ 22 h 429"/>
                <a:gd name="T62" fmla="*/ 30 w 713"/>
                <a:gd name="T63" fmla="*/ 21 h 429"/>
                <a:gd name="T64" fmla="*/ 31 w 713"/>
                <a:gd name="T65" fmla="*/ 21 h 429"/>
                <a:gd name="T66" fmla="*/ 32 w 713"/>
                <a:gd name="T67" fmla="*/ 21 h 429"/>
                <a:gd name="T68" fmla="*/ 33 w 713"/>
                <a:gd name="T69" fmla="*/ 20 h 429"/>
                <a:gd name="T70" fmla="*/ 34 w 713"/>
                <a:gd name="T71" fmla="*/ 19 h 429"/>
                <a:gd name="T72" fmla="*/ 34 w 713"/>
                <a:gd name="T73" fmla="*/ 18 h 429"/>
                <a:gd name="T74" fmla="*/ 35 w 713"/>
                <a:gd name="T75" fmla="*/ 17 h 429"/>
                <a:gd name="T76" fmla="*/ 36 w 713"/>
                <a:gd name="T77" fmla="*/ 15 h 42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13" h="429">
                  <a:moveTo>
                    <a:pt x="713" y="284"/>
                  </a:moveTo>
                  <a:lnTo>
                    <a:pt x="149" y="15"/>
                  </a:lnTo>
                  <a:lnTo>
                    <a:pt x="121" y="5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43" y="5"/>
                  </a:lnTo>
                  <a:lnTo>
                    <a:pt x="43" y="24"/>
                  </a:lnTo>
                  <a:lnTo>
                    <a:pt x="24" y="43"/>
                  </a:lnTo>
                  <a:lnTo>
                    <a:pt x="15" y="82"/>
                  </a:lnTo>
                  <a:lnTo>
                    <a:pt x="0" y="111"/>
                  </a:lnTo>
                  <a:lnTo>
                    <a:pt x="5" y="154"/>
                  </a:lnTo>
                  <a:lnTo>
                    <a:pt x="15" y="174"/>
                  </a:lnTo>
                  <a:lnTo>
                    <a:pt x="34" y="202"/>
                  </a:lnTo>
                  <a:lnTo>
                    <a:pt x="43" y="222"/>
                  </a:lnTo>
                  <a:lnTo>
                    <a:pt x="72" y="251"/>
                  </a:lnTo>
                  <a:lnTo>
                    <a:pt x="101" y="270"/>
                  </a:lnTo>
                  <a:lnTo>
                    <a:pt x="121" y="284"/>
                  </a:lnTo>
                  <a:lnTo>
                    <a:pt x="159" y="304"/>
                  </a:lnTo>
                  <a:lnTo>
                    <a:pt x="193" y="333"/>
                  </a:lnTo>
                  <a:lnTo>
                    <a:pt x="241" y="352"/>
                  </a:lnTo>
                  <a:lnTo>
                    <a:pt x="280" y="381"/>
                  </a:lnTo>
                  <a:lnTo>
                    <a:pt x="337" y="390"/>
                  </a:lnTo>
                  <a:lnTo>
                    <a:pt x="371" y="410"/>
                  </a:lnTo>
                  <a:lnTo>
                    <a:pt x="410" y="419"/>
                  </a:lnTo>
                  <a:lnTo>
                    <a:pt x="458" y="429"/>
                  </a:lnTo>
                  <a:lnTo>
                    <a:pt x="496" y="429"/>
                  </a:lnTo>
                  <a:lnTo>
                    <a:pt x="525" y="429"/>
                  </a:lnTo>
                  <a:lnTo>
                    <a:pt x="559" y="429"/>
                  </a:lnTo>
                  <a:lnTo>
                    <a:pt x="578" y="429"/>
                  </a:lnTo>
                  <a:lnTo>
                    <a:pt x="598" y="419"/>
                  </a:lnTo>
                  <a:lnTo>
                    <a:pt x="617" y="410"/>
                  </a:lnTo>
                  <a:lnTo>
                    <a:pt x="627" y="400"/>
                  </a:lnTo>
                  <a:lnTo>
                    <a:pt x="646" y="390"/>
                  </a:lnTo>
                  <a:lnTo>
                    <a:pt x="665" y="371"/>
                  </a:lnTo>
                  <a:lnTo>
                    <a:pt x="675" y="352"/>
                  </a:lnTo>
                  <a:lnTo>
                    <a:pt x="694" y="323"/>
                  </a:lnTo>
                  <a:lnTo>
                    <a:pt x="713" y="284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33">
              <a:extLst>
                <a:ext uri="{FF2B5EF4-FFF2-40B4-BE49-F238E27FC236}">
                  <a16:creationId xmlns:a16="http://schemas.microsoft.com/office/drawing/2014/main" id="{5B139A2E-B747-4E4F-B81F-91DEB748CC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" y="4030"/>
              <a:ext cx="43" cy="52"/>
            </a:xfrm>
            <a:custGeom>
              <a:avLst/>
              <a:gdLst>
                <a:gd name="T0" fmla="*/ 19 w 844"/>
                <a:gd name="T1" fmla="*/ 41 h 1036"/>
                <a:gd name="T2" fmla="*/ 23 w 844"/>
                <a:gd name="T3" fmla="*/ 42 h 1036"/>
                <a:gd name="T4" fmla="*/ 25 w 844"/>
                <a:gd name="T5" fmla="*/ 44 h 1036"/>
                <a:gd name="T6" fmla="*/ 28 w 844"/>
                <a:gd name="T7" fmla="*/ 44 h 1036"/>
                <a:gd name="T8" fmla="*/ 32 w 844"/>
                <a:gd name="T9" fmla="*/ 43 h 1036"/>
                <a:gd name="T10" fmla="*/ 35 w 844"/>
                <a:gd name="T11" fmla="*/ 41 h 1036"/>
                <a:gd name="T12" fmla="*/ 39 w 844"/>
                <a:gd name="T13" fmla="*/ 35 h 1036"/>
                <a:gd name="T14" fmla="*/ 36 w 844"/>
                <a:gd name="T15" fmla="*/ 30 h 1036"/>
                <a:gd name="T16" fmla="*/ 32 w 844"/>
                <a:gd name="T17" fmla="*/ 29 h 1036"/>
                <a:gd name="T18" fmla="*/ 31 w 844"/>
                <a:gd name="T19" fmla="*/ 30 h 1036"/>
                <a:gd name="T20" fmla="*/ 28 w 844"/>
                <a:gd name="T21" fmla="*/ 31 h 1036"/>
                <a:gd name="T22" fmla="*/ 22 w 844"/>
                <a:gd name="T23" fmla="*/ 34 h 1036"/>
                <a:gd name="T24" fmla="*/ 17 w 844"/>
                <a:gd name="T25" fmla="*/ 35 h 1036"/>
                <a:gd name="T26" fmla="*/ 13 w 844"/>
                <a:gd name="T27" fmla="*/ 36 h 1036"/>
                <a:gd name="T28" fmla="*/ 9 w 844"/>
                <a:gd name="T29" fmla="*/ 35 h 1036"/>
                <a:gd name="T30" fmla="*/ 6 w 844"/>
                <a:gd name="T31" fmla="*/ 33 h 1036"/>
                <a:gd name="T32" fmla="*/ 2 w 844"/>
                <a:gd name="T33" fmla="*/ 29 h 1036"/>
                <a:gd name="T34" fmla="*/ 0 w 844"/>
                <a:gd name="T35" fmla="*/ 22 h 1036"/>
                <a:gd name="T36" fmla="*/ 3 w 844"/>
                <a:gd name="T37" fmla="*/ 14 h 1036"/>
                <a:gd name="T38" fmla="*/ 6 w 844"/>
                <a:gd name="T39" fmla="*/ 10 h 1036"/>
                <a:gd name="T40" fmla="*/ 9 w 844"/>
                <a:gd name="T41" fmla="*/ 8 h 1036"/>
                <a:gd name="T42" fmla="*/ 12 w 844"/>
                <a:gd name="T43" fmla="*/ 7 h 1036"/>
                <a:gd name="T44" fmla="*/ 15 w 844"/>
                <a:gd name="T45" fmla="*/ 6 h 1036"/>
                <a:gd name="T46" fmla="*/ 16 w 844"/>
                <a:gd name="T47" fmla="*/ 5 h 1036"/>
                <a:gd name="T48" fmla="*/ 15 w 844"/>
                <a:gd name="T49" fmla="*/ 1 h 1036"/>
                <a:gd name="T50" fmla="*/ 27 w 844"/>
                <a:gd name="T51" fmla="*/ 13 h 1036"/>
                <a:gd name="T52" fmla="*/ 19 w 844"/>
                <a:gd name="T53" fmla="*/ 10 h 1036"/>
                <a:gd name="T54" fmla="*/ 11 w 844"/>
                <a:gd name="T55" fmla="*/ 10 h 1036"/>
                <a:gd name="T56" fmla="*/ 6 w 844"/>
                <a:gd name="T57" fmla="*/ 16 h 1036"/>
                <a:gd name="T58" fmla="*/ 6 w 844"/>
                <a:gd name="T59" fmla="*/ 23 h 1036"/>
                <a:gd name="T60" fmla="*/ 9 w 844"/>
                <a:gd name="T61" fmla="*/ 25 h 1036"/>
                <a:gd name="T62" fmla="*/ 11 w 844"/>
                <a:gd name="T63" fmla="*/ 25 h 1036"/>
                <a:gd name="T64" fmla="*/ 13 w 844"/>
                <a:gd name="T65" fmla="*/ 25 h 1036"/>
                <a:gd name="T66" fmla="*/ 17 w 844"/>
                <a:gd name="T67" fmla="*/ 23 h 1036"/>
                <a:gd name="T68" fmla="*/ 20 w 844"/>
                <a:gd name="T69" fmla="*/ 22 h 1036"/>
                <a:gd name="T70" fmla="*/ 24 w 844"/>
                <a:gd name="T71" fmla="*/ 21 h 1036"/>
                <a:gd name="T72" fmla="*/ 27 w 844"/>
                <a:gd name="T73" fmla="*/ 20 h 1036"/>
                <a:gd name="T74" fmla="*/ 30 w 844"/>
                <a:gd name="T75" fmla="*/ 19 h 1036"/>
                <a:gd name="T76" fmla="*/ 33 w 844"/>
                <a:gd name="T77" fmla="*/ 20 h 1036"/>
                <a:gd name="T78" fmla="*/ 37 w 844"/>
                <a:gd name="T79" fmla="*/ 21 h 1036"/>
                <a:gd name="T80" fmla="*/ 41 w 844"/>
                <a:gd name="T81" fmla="*/ 25 h 1036"/>
                <a:gd name="T82" fmla="*/ 43 w 844"/>
                <a:gd name="T83" fmla="*/ 32 h 1036"/>
                <a:gd name="T84" fmla="*/ 41 w 844"/>
                <a:gd name="T85" fmla="*/ 40 h 1036"/>
                <a:gd name="T86" fmla="*/ 37 w 844"/>
                <a:gd name="T87" fmla="*/ 43 h 1036"/>
                <a:gd name="T88" fmla="*/ 35 w 844"/>
                <a:gd name="T89" fmla="*/ 44 h 1036"/>
                <a:gd name="T90" fmla="*/ 32 w 844"/>
                <a:gd name="T91" fmla="*/ 46 h 1036"/>
                <a:gd name="T92" fmla="*/ 29 w 844"/>
                <a:gd name="T93" fmla="*/ 47 h 1036"/>
                <a:gd name="T94" fmla="*/ 29 w 844"/>
                <a:gd name="T95" fmla="*/ 50 h 10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44" h="1036">
                  <a:moveTo>
                    <a:pt x="559" y="1036"/>
                  </a:moveTo>
                  <a:lnTo>
                    <a:pt x="352" y="828"/>
                  </a:lnTo>
                  <a:lnTo>
                    <a:pt x="381" y="809"/>
                  </a:lnTo>
                  <a:lnTo>
                    <a:pt x="400" y="819"/>
                  </a:lnTo>
                  <a:lnTo>
                    <a:pt x="420" y="828"/>
                  </a:lnTo>
                  <a:lnTo>
                    <a:pt x="448" y="838"/>
                  </a:lnTo>
                  <a:lnTo>
                    <a:pt x="458" y="848"/>
                  </a:lnTo>
                  <a:lnTo>
                    <a:pt x="477" y="857"/>
                  </a:lnTo>
                  <a:lnTo>
                    <a:pt x="497" y="867"/>
                  </a:lnTo>
                  <a:lnTo>
                    <a:pt x="511" y="867"/>
                  </a:lnTo>
                  <a:lnTo>
                    <a:pt x="530" y="867"/>
                  </a:lnTo>
                  <a:lnTo>
                    <a:pt x="559" y="867"/>
                  </a:lnTo>
                  <a:lnTo>
                    <a:pt x="588" y="867"/>
                  </a:lnTo>
                  <a:lnTo>
                    <a:pt x="607" y="857"/>
                  </a:lnTo>
                  <a:lnTo>
                    <a:pt x="627" y="848"/>
                  </a:lnTo>
                  <a:lnTo>
                    <a:pt x="656" y="838"/>
                  </a:lnTo>
                  <a:lnTo>
                    <a:pt x="675" y="828"/>
                  </a:lnTo>
                  <a:lnTo>
                    <a:pt x="689" y="809"/>
                  </a:lnTo>
                  <a:lnTo>
                    <a:pt x="709" y="790"/>
                  </a:lnTo>
                  <a:lnTo>
                    <a:pt x="738" y="751"/>
                  </a:lnTo>
                  <a:lnTo>
                    <a:pt x="757" y="698"/>
                  </a:lnTo>
                  <a:lnTo>
                    <a:pt x="747" y="640"/>
                  </a:lnTo>
                  <a:lnTo>
                    <a:pt x="718" y="602"/>
                  </a:lnTo>
                  <a:lnTo>
                    <a:pt x="699" y="592"/>
                  </a:lnTo>
                  <a:lnTo>
                    <a:pt x="680" y="587"/>
                  </a:lnTo>
                  <a:lnTo>
                    <a:pt x="665" y="578"/>
                  </a:lnTo>
                  <a:lnTo>
                    <a:pt x="636" y="587"/>
                  </a:lnTo>
                  <a:lnTo>
                    <a:pt x="627" y="587"/>
                  </a:lnTo>
                  <a:lnTo>
                    <a:pt x="617" y="587"/>
                  </a:lnTo>
                  <a:lnTo>
                    <a:pt x="607" y="592"/>
                  </a:lnTo>
                  <a:lnTo>
                    <a:pt x="588" y="602"/>
                  </a:lnTo>
                  <a:lnTo>
                    <a:pt x="559" y="602"/>
                  </a:lnTo>
                  <a:lnTo>
                    <a:pt x="540" y="611"/>
                  </a:lnTo>
                  <a:lnTo>
                    <a:pt x="511" y="640"/>
                  </a:lnTo>
                  <a:lnTo>
                    <a:pt x="468" y="650"/>
                  </a:lnTo>
                  <a:lnTo>
                    <a:pt x="429" y="669"/>
                  </a:lnTo>
                  <a:lnTo>
                    <a:pt x="391" y="679"/>
                  </a:lnTo>
                  <a:lnTo>
                    <a:pt x="362" y="689"/>
                  </a:lnTo>
                  <a:lnTo>
                    <a:pt x="342" y="698"/>
                  </a:lnTo>
                  <a:lnTo>
                    <a:pt x="318" y="708"/>
                  </a:lnTo>
                  <a:lnTo>
                    <a:pt x="289" y="708"/>
                  </a:lnTo>
                  <a:lnTo>
                    <a:pt x="260" y="708"/>
                  </a:lnTo>
                  <a:lnTo>
                    <a:pt x="241" y="708"/>
                  </a:lnTo>
                  <a:lnTo>
                    <a:pt x="212" y="698"/>
                  </a:lnTo>
                  <a:lnTo>
                    <a:pt x="183" y="689"/>
                  </a:lnTo>
                  <a:lnTo>
                    <a:pt x="169" y="679"/>
                  </a:lnTo>
                  <a:lnTo>
                    <a:pt x="150" y="679"/>
                  </a:lnTo>
                  <a:lnTo>
                    <a:pt x="121" y="660"/>
                  </a:lnTo>
                  <a:lnTo>
                    <a:pt x="101" y="640"/>
                  </a:lnTo>
                  <a:lnTo>
                    <a:pt x="82" y="621"/>
                  </a:lnTo>
                  <a:lnTo>
                    <a:pt x="44" y="587"/>
                  </a:lnTo>
                  <a:lnTo>
                    <a:pt x="15" y="530"/>
                  </a:lnTo>
                  <a:lnTo>
                    <a:pt x="5" y="491"/>
                  </a:lnTo>
                  <a:lnTo>
                    <a:pt x="0" y="438"/>
                  </a:lnTo>
                  <a:lnTo>
                    <a:pt x="5" y="390"/>
                  </a:lnTo>
                  <a:lnTo>
                    <a:pt x="24" y="332"/>
                  </a:lnTo>
                  <a:lnTo>
                    <a:pt x="53" y="279"/>
                  </a:lnTo>
                  <a:lnTo>
                    <a:pt x="92" y="240"/>
                  </a:lnTo>
                  <a:lnTo>
                    <a:pt x="111" y="221"/>
                  </a:lnTo>
                  <a:lnTo>
                    <a:pt x="121" y="202"/>
                  </a:lnTo>
                  <a:lnTo>
                    <a:pt x="140" y="192"/>
                  </a:lnTo>
                  <a:lnTo>
                    <a:pt x="150" y="183"/>
                  </a:lnTo>
                  <a:lnTo>
                    <a:pt x="174" y="163"/>
                  </a:lnTo>
                  <a:lnTo>
                    <a:pt x="183" y="163"/>
                  </a:lnTo>
                  <a:lnTo>
                    <a:pt x="203" y="154"/>
                  </a:lnTo>
                  <a:lnTo>
                    <a:pt x="232" y="139"/>
                  </a:lnTo>
                  <a:lnTo>
                    <a:pt x="260" y="130"/>
                  </a:lnTo>
                  <a:lnTo>
                    <a:pt x="280" y="130"/>
                  </a:lnTo>
                  <a:lnTo>
                    <a:pt x="289" y="120"/>
                  </a:lnTo>
                  <a:lnTo>
                    <a:pt x="289" y="110"/>
                  </a:lnTo>
                  <a:lnTo>
                    <a:pt x="289" y="101"/>
                  </a:lnTo>
                  <a:lnTo>
                    <a:pt x="309" y="91"/>
                  </a:lnTo>
                  <a:lnTo>
                    <a:pt x="309" y="72"/>
                  </a:lnTo>
                  <a:lnTo>
                    <a:pt x="309" y="53"/>
                  </a:lnTo>
                  <a:lnTo>
                    <a:pt x="289" y="14"/>
                  </a:lnTo>
                  <a:lnTo>
                    <a:pt x="318" y="0"/>
                  </a:lnTo>
                  <a:lnTo>
                    <a:pt x="550" y="240"/>
                  </a:lnTo>
                  <a:lnTo>
                    <a:pt x="521" y="250"/>
                  </a:lnTo>
                  <a:lnTo>
                    <a:pt x="477" y="221"/>
                  </a:lnTo>
                  <a:lnTo>
                    <a:pt x="420" y="202"/>
                  </a:lnTo>
                  <a:lnTo>
                    <a:pt x="371" y="192"/>
                  </a:lnTo>
                  <a:lnTo>
                    <a:pt x="318" y="183"/>
                  </a:lnTo>
                  <a:lnTo>
                    <a:pt x="280" y="192"/>
                  </a:lnTo>
                  <a:lnTo>
                    <a:pt x="222" y="202"/>
                  </a:lnTo>
                  <a:lnTo>
                    <a:pt x="183" y="240"/>
                  </a:lnTo>
                  <a:lnTo>
                    <a:pt x="150" y="269"/>
                  </a:lnTo>
                  <a:lnTo>
                    <a:pt x="111" y="313"/>
                  </a:lnTo>
                  <a:lnTo>
                    <a:pt x="92" y="361"/>
                  </a:lnTo>
                  <a:lnTo>
                    <a:pt x="92" y="419"/>
                  </a:lnTo>
                  <a:lnTo>
                    <a:pt x="121" y="462"/>
                  </a:lnTo>
                  <a:lnTo>
                    <a:pt x="140" y="462"/>
                  </a:lnTo>
                  <a:lnTo>
                    <a:pt x="150" y="472"/>
                  </a:lnTo>
                  <a:lnTo>
                    <a:pt x="169" y="491"/>
                  </a:lnTo>
                  <a:lnTo>
                    <a:pt x="183" y="491"/>
                  </a:lnTo>
                  <a:lnTo>
                    <a:pt x="193" y="501"/>
                  </a:lnTo>
                  <a:lnTo>
                    <a:pt x="212" y="501"/>
                  </a:lnTo>
                  <a:lnTo>
                    <a:pt x="232" y="501"/>
                  </a:lnTo>
                  <a:lnTo>
                    <a:pt x="251" y="491"/>
                  </a:lnTo>
                  <a:lnTo>
                    <a:pt x="260" y="491"/>
                  </a:lnTo>
                  <a:lnTo>
                    <a:pt x="289" y="472"/>
                  </a:lnTo>
                  <a:lnTo>
                    <a:pt x="309" y="462"/>
                  </a:lnTo>
                  <a:lnTo>
                    <a:pt x="338" y="462"/>
                  </a:lnTo>
                  <a:lnTo>
                    <a:pt x="352" y="462"/>
                  </a:lnTo>
                  <a:lnTo>
                    <a:pt x="362" y="443"/>
                  </a:lnTo>
                  <a:lnTo>
                    <a:pt x="391" y="438"/>
                  </a:lnTo>
                  <a:lnTo>
                    <a:pt x="420" y="428"/>
                  </a:lnTo>
                  <a:lnTo>
                    <a:pt x="458" y="419"/>
                  </a:lnTo>
                  <a:lnTo>
                    <a:pt x="477" y="409"/>
                  </a:lnTo>
                  <a:lnTo>
                    <a:pt x="497" y="390"/>
                  </a:lnTo>
                  <a:lnTo>
                    <a:pt x="511" y="390"/>
                  </a:lnTo>
                  <a:lnTo>
                    <a:pt x="530" y="390"/>
                  </a:lnTo>
                  <a:lnTo>
                    <a:pt x="550" y="390"/>
                  </a:lnTo>
                  <a:lnTo>
                    <a:pt x="559" y="380"/>
                  </a:lnTo>
                  <a:lnTo>
                    <a:pt x="588" y="380"/>
                  </a:lnTo>
                  <a:lnTo>
                    <a:pt x="607" y="380"/>
                  </a:lnTo>
                  <a:lnTo>
                    <a:pt x="636" y="390"/>
                  </a:lnTo>
                  <a:lnTo>
                    <a:pt x="656" y="390"/>
                  </a:lnTo>
                  <a:lnTo>
                    <a:pt x="680" y="390"/>
                  </a:lnTo>
                  <a:lnTo>
                    <a:pt x="699" y="409"/>
                  </a:lnTo>
                  <a:lnTo>
                    <a:pt x="718" y="419"/>
                  </a:lnTo>
                  <a:lnTo>
                    <a:pt x="747" y="438"/>
                  </a:lnTo>
                  <a:lnTo>
                    <a:pt x="766" y="452"/>
                  </a:lnTo>
                  <a:lnTo>
                    <a:pt x="805" y="501"/>
                  </a:lnTo>
                  <a:lnTo>
                    <a:pt x="824" y="530"/>
                  </a:lnTo>
                  <a:lnTo>
                    <a:pt x="844" y="587"/>
                  </a:lnTo>
                  <a:lnTo>
                    <a:pt x="844" y="640"/>
                  </a:lnTo>
                  <a:lnTo>
                    <a:pt x="834" y="689"/>
                  </a:lnTo>
                  <a:lnTo>
                    <a:pt x="824" y="737"/>
                  </a:lnTo>
                  <a:lnTo>
                    <a:pt x="795" y="790"/>
                  </a:lnTo>
                  <a:lnTo>
                    <a:pt x="757" y="828"/>
                  </a:lnTo>
                  <a:lnTo>
                    <a:pt x="747" y="838"/>
                  </a:lnTo>
                  <a:lnTo>
                    <a:pt x="728" y="857"/>
                  </a:lnTo>
                  <a:lnTo>
                    <a:pt x="718" y="867"/>
                  </a:lnTo>
                  <a:lnTo>
                    <a:pt x="699" y="877"/>
                  </a:lnTo>
                  <a:lnTo>
                    <a:pt x="689" y="886"/>
                  </a:lnTo>
                  <a:lnTo>
                    <a:pt x="675" y="891"/>
                  </a:lnTo>
                  <a:lnTo>
                    <a:pt x="656" y="901"/>
                  </a:lnTo>
                  <a:lnTo>
                    <a:pt x="636" y="910"/>
                  </a:lnTo>
                  <a:lnTo>
                    <a:pt x="607" y="910"/>
                  </a:lnTo>
                  <a:lnTo>
                    <a:pt x="588" y="920"/>
                  </a:lnTo>
                  <a:lnTo>
                    <a:pt x="569" y="930"/>
                  </a:lnTo>
                  <a:lnTo>
                    <a:pt x="559" y="949"/>
                  </a:lnTo>
                  <a:lnTo>
                    <a:pt x="559" y="968"/>
                  </a:lnTo>
                  <a:lnTo>
                    <a:pt x="569" y="987"/>
                  </a:lnTo>
                  <a:lnTo>
                    <a:pt x="588" y="1016"/>
                  </a:lnTo>
                  <a:lnTo>
                    <a:pt x="559" y="1036"/>
                  </a:lnTo>
                  <a:close/>
                </a:path>
              </a:pathLst>
            </a:cu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34">
              <a:extLst>
                <a:ext uri="{FF2B5EF4-FFF2-40B4-BE49-F238E27FC236}">
                  <a16:creationId xmlns:a16="http://schemas.microsoft.com/office/drawing/2014/main" id="{0A9BBDD1-64AC-914A-A6E2-837C12C9DB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" y="3982"/>
              <a:ext cx="14" cy="23"/>
            </a:xfrm>
            <a:custGeom>
              <a:avLst/>
              <a:gdLst>
                <a:gd name="T0" fmla="*/ 14 w 280"/>
                <a:gd name="T1" fmla="*/ 23 h 458"/>
                <a:gd name="T2" fmla="*/ 14 w 280"/>
                <a:gd name="T3" fmla="*/ 0 h 458"/>
                <a:gd name="T4" fmla="*/ 14 w 280"/>
                <a:gd name="T5" fmla="*/ 0 h 458"/>
                <a:gd name="T6" fmla="*/ 12 w 280"/>
                <a:gd name="T7" fmla="*/ 2 h 458"/>
                <a:gd name="T8" fmla="*/ 11 w 280"/>
                <a:gd name="T9" fmla="*/ 3 h 458"/>
                <a:gd name="T10" fmla="*/ 9 w 280"/>
                <a:gd name="T11" fmla="*/ 5 h 458"/>
                <a:gd name="T12" fmla="*/ 8 w 280"/>
                <a:gd name="T13" fmla="*/ 6 h 458"/>
                <a:gd name="T14" fmla="*/ 7 w 280"/>
                <a:gd name="T15" fmla="*/ 8 h 458"/>
                <a:gd name="T16" fmla="*/ 6 w 280"/>
                <a:gd name="T17" fmla="*/ 10 h 458"/>
                <a:gd name="T18" fmla="*/ 5 w 280"/>
                <a:gd name="T19" fmla="*/ 12 h 458"/>
                <a:gd name="T20" fmla="*/ 4 w 280"/>
                <a:gd name="T21" fmla="*/ 14 h 458"/>
                <a:gd name="T22" fmla="*/ 1 w 280"/>
                <a:gd name="T23" fmla="*/ 18 h 458"/>
                <a:gd name="T24" fmla="*/ 1 w 280"/>
                <a:gd name="T25" fmla="*/ 19 h 458"/>
                <a:gd name="T26" fmla="*/ 1 w 280"/>
                <a:gd name="T27" fmla="*/ 20 h 458"/>
                <a:gd name="T28" fmla="*/ 0 w 280"/>
                <a:gd name="T29" fmla="*/ 20 h 458"/>
                <a:gd name="T30" fmla="*/ 0 w 280"/>
                <a:gd name="T31" fmla="*/ 21 h 458"/>
                <a:gd name="T32" fmla="*/ 14 w 280"/>
                <a:gd name="T33" fmla="*/ 23 h 4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80" h="458">
                  <a:moveTo>
                    <a:pt x="280" y="458"/>
                  </a:moveTo>
                  <a:lnTo>
                    <a:pt x="280" y="5"/>
                  </a:lnTo>
                  <a:lnTo>
                    <a:pt x="270" y="0"/>
                  </a:lnTo>
                  <a:lnTo>
                    <a:pt x="232" y="33"/>
                  </a:lnTo>
                  <a:lnTo>
                    <a:pt x="212" y="62"/>
                  </a:lnTo>
                  <a:lnTo>
                    <a:pt x="174" y="91"/>
                  </a:lnTo>
                  <a:lnTo>
                    <a:pt x="155" y="120"/>
                  </a:lnTo>
                  <a:lnTo>
                    <a:pt x="140" y="154"/>
                  </a:lnTo>
                  <a:lnTo>
                    <a:pt x="111" y="193"/>
                  </a:lnTo>
                  <a:lnTo>
                    <a:pt x="92" y="231"/>
                  </a:lnTo>
                  <a:lnTo>
                    <a:pt x="73" y="270"/>
                  </a:lnTo>
                  <a:lnTo>
                    <a:pt x="24" y="361"/>
                  </a:lnTo>
                  <a:lnTo>
                    <a:pt x="24" y="371"/>
                  </a:lnTo>
                  <a:lnTo>
                    <a:pt x="15" y="390"/>
                  </a:lnTo>
                  <a:lnTo>
                    <a:pt x="5" y="400"/>
                  </a:lnTo>
                  <a:lnTo>
                    <a:pt x="0" y="419"/>
                  </a:lnTo>
                  <a:lnTo>
                    <a:pt x="280" y="458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35">
              <a:extLst>
                <a:ext uri="{FF2B5EF4-FFF2-40B4-BE49-F238E27FC236}">
                  <a16:creationId xmlns:a16="http://schemas.microsoft.com/office/drawing/2014/main" id="{DDAA3AE0-671E-994D-BE65-348FBB8EF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" y="4030"/>
              <a:ext cx="27" cy="33"/>
            </a:xfrm>
            <a:custGeom>
              <a:avLst/>
              <a:gdLst>
                <a:gd name="T0" fmla="*/ 3 w 521"/>
                <a:gd name="T1" fmla="*/ 0 h 665"/>
                <a:gd name="T2" fmla="*/ 2 w 521"/>
                <a:gd name="T3" fmla="*/ 6 h 665"/>
                <a:gd name="T4" fmla="*/ 1 w 521"/>
                <a:gd name="T5" fmla="*/ 11 h 665"/>
                <a:gd name="T6" fmla="*/ 0 w 521"/>
                <a:gd name="T7" fmla="*/ 16 h 665"/>
                <a:gd name="T8" fmla="*/ 0 w 521"/>
                <a:gd name="T9" fmla="*/ 20 h 665"/>
                <a:gd name="T10" fmla="*/ 0 w 521"/>
                <a:gd name="T11" fmla="*/ 23 h 665"/>
                <a:gd name="T12" fmla="*/ 0 w 521"/>
                <a:gd name="T13" fmla="*/ 26 h 665"/>
                <a:gd name="T14" fmla="*/ 1 w 521"/>
                <a:gd name="T15" fmla="*/ 29 h 665"/>
                <a:gd name="T16" fmla="*/ 2 w 521"/>
                <a:gd name="T17" fmla="*/ 33 h 665"/>
                <a:gd name="T18" fmla="*/ 2 w 521"/>
                <a:gd name="T19" fmla="*/ 33 h 665"/>
                <a:gd name="T20" fmla="*/ 3 w 521"/>
                <a:gd name="T21" fmla="*/ 33 h 665"/>
                <a:gd name="T22" fmla="*/ 4 w 521"/>
                <a:gd name="T23" fmla="*/ 33 h 665"/>
                <a:gd name="T24" fmla="*/ 6 w 521"/>
                <a:gd name="T25" fmla="*/ 33 h 665"/>
                <a:gd name="T26" fmla="*/ 8 w 521"/>
                <a:gd name="T27" fmla="*/ 33 h 665"/>
                <a:gd name="T28" fmla="*/ 10 w 521"/>
                <a:gd name="T29" fmla="*/ 33 h 665"/>
                <a:gd name="T30" fmla="*/ 12 w 521"/>
                <a:gd name="T31" fmla="*/ 32 h 665"/>
                <a:gd name="T32" fmla="*/ 14 w 521"/>
                <a:gd name="T33" fmla="*/ 32 h 665"/>
                <a:gd name="T34" fmla="*/ 17 w 521"/>
                <a:gd name="T35" fmla="*/ 31 h 665"/>
                <a:gd name="T36" fmla="*/ 20 w 521"/>
                <a:gd name="T37" fmla="*/ 29 h 665"/>
                <a:gd name="T38" fmla="*/ 23 w 521"/>
                <a:gd name="T39" fmla="*/ 28 h 665"/>
                <a:gd name="T40" fmla="*/ 25 w 521"/>
                <a:gd name="T41" fmla="*/ 28 h 665"/>
                <a:gd name="T42" fmla="*/ 25 w 521"/>
                <a:gd name="T43" fmla="*/ 27 h 665"/>
                <a:gd name="T44" fmla="*/ 26 w 521"/>
                <a:gd name="T45" fmla="*/ 27 h 665"/>
                <a:gd name="T46" fmla="*/ 27 w 521"/>
                <a:gd name="T47" fmla="*/ 27 h 665"/>
                <a:gd name="T48" fmla="*/ 3 w 521"/>
                <a:gd name="T49" fmla="*/ 0 h 6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1" h="665">
                  <a:moveTo>
                    <a:pt x="63" y="0"/>
                  </a:moveTo>
                  <a:lnTo>
                    <a:pt x="34" y="111"/>
                  </a:lnTo>
                  <a:lnTo>
                    <a:pt x="15" y="212"/>
                  </a:lnTo>
                  <a:lnTo>
                    <a:pt x="0" y="318"/>
                  </a:lnTo>
                  <a:lnTo>
                    <a:pt x="0" y="409"/>
                  </a:lnTo>
                  <a:lnTo>
                    <a:pt x="0" y="467"/>
                  </a:lnTo>
                  <a:lnTo>
                    <a:pt x="5" y="520"/>
                  </a:lnTo>
                  <a:lnTo>
                    <a:pt x="15" y="588"/>
                  </a:lnTo>
                  <a:lnTo>
                    <a:pt x="34" y="665"/>
                  </a:lnTo>
                  <a:lnTo>
                    <a:pt x="44" y="665"/>
                  </a:lnTo>
                  <a:lnTo>
                    <a:pt x="63" y="665"/>
                  </a:lnTo>
                  <a:lnTo>
                    <a:pt x="73" y="665"/>
                  </a:lnTo>
                  <a:lnTo>
                    <a:pt x="121" y="665"/>
                  </a:lnTo>
                  <a:lnTo>
                    <a:pt x="155" y="655"/>
                  </a:lnTo>
                  <a:lnTo>
                    <a:pt x="193" y="655"/>
                  </a:lnTo>
                  <a:lnTo>
                    <a:pt x="232" y="646"/>
                  </a:lnTo>
                  <a:lnTo>
                    <a:pt x="265" y="636"/>
                  </a:lnTo>
                  <a:lnTo>
                    <a:pt x="323" y="617"/>
                  </a:lnTo>
                  <a:lnTo>
                    <a:pt x="391" y="588"/>
                  </a:lnTo>
                  <a:lnTo>
                    <a:pt x="453" y="568"/>
                  </a:lnTo>
                  <a:lnTo>
                    <a:pt x="473" y="559"/>
                  </a:lnTo>
                  <a:lnTo>
                    <a:pt x="482" y="549"/>
                  </a:lnTo>
                  <a:lnTo>
                    <a:pt x="502" y="549"/>
                  </a:lnTo>
                  <a:lnTo>
                    <a:pt x="521" y="54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36">
              <a:extLst>
                <a:ext uri="{FF2B5EF4-FFF2-40B4-BE49-F238E27FC236}">
                  <a16:creationId xmlns:a16="http://schemas.microsoft.com/office/drawing/2014/main" id="{8C644255-DADF-AE40-AC4C-98DD6865B7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" y="4006"/>
              <a:ext cx="32" cy="30"/>
            </a:xfrm>
            <a:custGeom>
              <a:avLst/>
              <a:gdLst>
                <a:gd name="T0" fmla="*/ 32 w 626"/>
                <a:gd name="T1" fmla="*/ 0 h 598"/>
                <a:gd name="T2" fmla="*/ 29 w 626"/>
                <a:gd name="T3" fmla="*/ 0 h 598"/>
                <a:gd name="T4" fmla="*/ 26 w 626"/>
                <a:gd name="T5" fmla="*/ 0 h 598"/>
                <a:gd name="T6" fmla="*/ 23 w 626"/>
                <a:gd name="T7" fmla="*/ 0 h 598"/>
                <a:gd name="T8" fmla="*/ 20 w 626"/>
                <a:gd name="T9" fmla="*/ 0 h 598"/>
                <a:gd name="T10" fmla="*/ 18 w 626"/>
                <a:gd name="T11" fmla="*/ 0 h 598"/>
                <a:gd name="T12" fmla="*/ 16 w 626"/>
                <a:gd name="T13" fmla="*/ 1 h 598"/>
                <a:gd name="T14" fmla="*/ 14 w 626"/>
                <a:gd name="T15" fmla="*/ 1 h 598"/>
                <a:gd name="T16" fmla="*/ 11 w 626"/>
                <a:gd name="T17" fmla="*/ 2 h 598"/>
                <a:gd name="T18" fmla="*/ 10 w 626"/>
                <a:gd name="T19" fmla="*/ 2 h 598"/>
                <a:gd name="T20" fmla="*/ 8 w 626"/>
                <a:gd name="T21" fmla="*/ 3 h 598"/>
                <a:gd name="T22" fmla="*/ 7 w 626"/>
                <a:gd name="T23" fmla="*/ 4 h 598"/>
                <a:gd name="T24" fmla="*/ 5 w 626"/>
                <a:gd name="T25" fmla="*/ 4 h 598"/>
                <a:gd name="T26" fmla="*/ 4 w 626"/>
                <a:gd name="T27" fmla="*/ 5 h 598"/>
                <a:gd name="T28" fmla="*/ 3 w 626"/>
                <a:gd name="T29" fmla="*/ 6 h 598"/>
                <a:gd name="T30" fmla="*/ 1 w 626"/>
                <a:gd name="T31" fmla="*/ 7 h 598"/>
                <a:gd name="T32" fmla="*/ 0 w 626"/>
                <a:gd name="T33" fmla="*/ 8 h 598"/>
                <a:gd name="T34" fmla="*/ 0 w 626"/>
                <a:gd name="T35" fmla="*/ 8 h 598"/>
                <a:gd name="T36" fmla="*/ 0 w 626"/>
                <a:gd name="T37" fmla="*/ 9 h 598"/>
                <a:gd name="T38" fmla="*/ 0 w 626"/>
                <a:gd name="T39" fmla="*/ 10 h 598"/>
                <a:gd name="T40" fmla="*/ 1 w 626"/>
                <a:gd name="T41" fmla="*/ 12 h 598"/>
                <a:gd name="T42" fmla="*/ 2 w 626"/>
                <a:gd name="T43" fmla="*/ 14 h 598"/>
                <a:gd name="T44" fmla="*/ 3 w 626"/>
                <a:gd name="T45" fmla="*/ 16 h 598"/>
                <a:gd name="T46" fmla="*/ 4 w 626"/>
                <a:gd name="T47" fmla="*/ 17 h 598"/>
                <a:gd name="T48" fmla="*/ 5 w 626"/>
                <a:gd name="T49" fmla="*/ 19 h 598"/>
                <a:gd name="T50" fmla="*/ 7 w 626"/>
                <a:gd name="T51" fmla="*/ 22 h 598"/>
                <a:gd name="T52" fmla="*/ 8 w 626"/>
                <a:gd name="T53" fmla="*/ 24 h 598"/>
                <a:gd name="T54" fmla="*/ 11 w 626"/>
                <a:gd name="T55" fmla="*/ 28 h 598"/>
                <a:gd name="T56" fmla="*/ 12 w 626"/>
                <a:gd name="T57" fmla="*/ 29 h 598"/>
                <a:gd name="T58" fmla="*/ 13 w 626"/>
                <a:gd name="T59" fmla="*/ 29 h 598"/>
                <a:gd name="T60" fmla="*/ 13 w 626"/>
                <a:gd name="T61" fmla="*/ 30 h 598"/>
                <a:gd name="T62" fmla="*/ 32 w 626"/>
                <a:gd name="T63" fmla="*/ 0 h 5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26" h="598">
                  <a:moveTo>
                    <a:pt x="626" y="0"/>
                  </a:moveTo>
                  <a:lnTo>
                    <a:pt x="559" y="0"/>
                  </a:lnTo>
                  <a:lnTo>
                    <a:pt x="510" y="0"/>
                  </a:lnTo>
                  <a:lnTo>
                    <a:pt x="457" y="0"/>
                  </a:lnTo>
                  <a:lnTo>
                    <a:pt x="400" y="0"/>
                  </a:lnTo>
                  <a:lnTo>
                    <a:pt x="351" y="5"/>
                  </a:lnTo>
                  <a:lnTo>
                    <a:pt x="313" y="15"/>
                  </a:lnTo>
                  <a:lnTo>
                    <a:pt x="269" y="25"/>
                  </a:lnTo>
                  <a:lnTo>
                    <a:pt x="221" y="44"/>
                  </a:lnTo>
                  <a:lnTo>
                    <a:pt x="192" y="44"/>
                  </a:lnTo>
                  <a:lnTo>
                    <a:pt x="163" y="63"/>
                  </a:lnTo>
                  <a:lnTo>
                    <a:pt x="139" y="73"/>
                  </a:lnTo>
                  <a:lnTo>
                    <a:pt x="101" y="82"/>
                  </a:lnTo>
                  <a:lnTo>
                    <a:pt x="82" y="92"/>
                  </a:lnTo>
                  <a:lnTo>
                    <a:pt x="53" y="111"/>
                  </a:lnTo>
                  <a:lnTo>
                    <a:pt x="24" y="131"/>
                  </a:lnTo>
                  <a:lnTo>
                    <a:pt x="0" y="150"/>
                  </a:lnTo>
                  <a:lnTo>
                    <a:pt x="0" y="164"/>
                  </a:lnTo>
                  <a:lnTo>
                    <a:pt x="4" y="174"/>
                  </a:lnTo>
                  <a:lnTo>
                    <a:pt x="4" y="193"/>
                  </a:lnTo>
                  <a:lnTo>
                    <a:pt x="24" y="232"/>
                  </a:lnTo>
                  <a:lnTo>
                    <a:pt x="33" y="280"/>
                  </a:lnTo>
                  <a:lnTo>
                    <a:pt x="53" y="314"/>
                  </a:lnTo>
                  <a:lnTo>
                    <a:pt x="72" y="343"/>
                  </a:lnTo>
                  <a:lnTo>
                    <a:pt x="101" y="381"/>
                  </a:lnTo>
                  <a:lnTo>
                    <a:pt x="130" y="429"/>
                  </a:lnTo>
                  <a:lnTo>
                    <a:pt x="163" y="482"/>
                  </a:lnTo>
                  <a:lnTo>
                    <a:pt x="221" y="550"/>
                  </a:lnTo>
                  <a:lnTo>
                    <a:pt x="241" y="569"/>
                  </a:lnTo>
                  <a:lnTo>
                    <a:pt x="250" y="579"/>
                  </a:lnTo>
                  <a:lnTo>
                    <a:pt x="260" y="598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37">
              <a:extLst>
                <a:ext uri="{FF2B5EF4-FFF2-40B4-BE49-F238E27FC236}">
                  <a16:creationId xmlns:a16="http://schemas.microsoft.com/office/drawing/2014/main" id="{DC651DBA-B96C-6F42-834A-97BE10B2B1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" y="4038"/>
              <a:ext cx="34" cy="25"/>
            </a:xfrm>
            <a:custGeom>
              <a:avLst/>
              <a:gdLst>
                <a:gd name="T0" fmla="*/ 0 w 675"/>
                <a:gd name="T1" fmla="*/ 14 h 496"/>
                <a:gd name="T2" fmla="*/ 2 w 675"/>
                <a:gd name="T3" fmla="*/ 16 h 496"/>
                <a:gd name="T4" fmla="*/ 5 w 675"/>
                <a:gd name="T5" fmla="*/ 17 h 496"/>
                <a:gd name="T6" fmla="*/ 7 w 675"/>
                <a:gd name="T7" fmla="*/ 18 h 496"/>
                <a:gd name="T8" fmla="*/ 10 w 675"/>
                <a:gd name="T9" fmla="*/ 20 h 496"/>
                <a:gd name="T10" fmla="*/ 12 w 675"/>
                <a:gd name="T11" fmla="*/ 21 h 496"/>
                <a:gd name="T12" fmla="*/ 14 w 675"/>
                <a:gd name="T13" fmla="*/ 22 h 496"/>
                <a:gd name="T14" fmla="*/ 17 w 675"/>
                <a:gd name="T15" fmla="*/ 23 h 496"/>
                <a:gd name="T16" fmla="*/ 18 w 675"/>
                <a:gd name="T17" fmla="*/ 23 h 496"/>
                <a:gd name="T18" fmla="*/ 20 w 675"/>
                <a:gd name="T19" fmla="*/ 24 h 496"/>
                <a:gd name="T20" fmla="*/ 22 w 675"/>
                <a:gd name="T21" fmla="*/ 24 h 496"/>
                <a:gd name="T22" fmla="*/ 23 w 675"/>
                <a:gd name="T23" fmla="*/ 24 h 496"/>
                <a:gd name="T24" fmla="*/ 25 w 675"/>
                <a:gd name="T25" fmla="*/ 24 h 496"/>
                <a:gd name="T26" fmla="*/ 26 w 675"/>
                <a:gd name="T27" fmla="*/ 25 h 496"/>
                <a:gd name="T28" fmla="*/ 28 w 675"/>
                <a:gd name="T29" fmla="*/ 25 h 496"/>
                <a:gd name="T30" fmla="*/ 29 w 675"/>
                <a:gd name="T31" fmla="*/ 25 h 496"/>
                <a:gd name="T32" fmla="*/ 31 w 675"/>
                <a:gd name="T33" fmla="*/ 25 h 496"/>
                <a:gd name="T34" fmla="*/ 32 w 675"/>
                <a:gd name="T35" fmla="*/ 24 h 496"/>
                <a:gd name="T36" fmla="*/ 32 w 675"/>
                <a:gd name="T37" fmla="*/ 24 h 496"/>
                <a:gd name="T38" fmla="*/ 32 w 675"/>
                <a:gd name="T39" fmla="*/ 23 h 496"/>
                <a:gd name="T40" fmla="*/ 32 w 675"/>
                <a:gd name="T41" fmla="*/ 23 h 496"/>
                <a:gd name="T42" fmla="*/ 33 w 675"/>
                <a:gd name="T43" fmla="*/ 19 h 496"/>
                <a:gd name="T44" fmla="*/ 33 w 675"/>
                <a:gd name="T45" fmla="*/ 15 h 496"/>
                <a:gd name="T46" fmla="*/ 34 w 675"/>
                <a:gd name="T47" fmla="*/ 10 h 496"/>
                <a:gd name="T48" fmla="*/ 33 w 675"/>
                <a:gd name="T49" fmla="*/ 3 h 496"/>
                <a:gd name="T50" fmla="*/ 33 w 675"/>
                <a:gd name="T51" fmla="*/ 2 h 496"/>
                <a:gd name="T52" fmla="*/ 33 w 675"/>
                <a:gd name="T53" fmla="*/ 2 h 496"/>
                <a:gd name="T54" fmla="*/ 33 w 675"/>
                <a:gd name="T55" fmla="*/ 0 h 496"/>
                <a:gd name="T56" fmla="*/ 33 w 675"/>
                <a:gd name="T57" fmla="*/ 0 h 496"/>
                <a:gd name="T58" fmla="*/ 0 w 675"/>
                <a:gd name="T59" fmla="*/ 14 h 49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75" h="496">
                  <a:moveTo>
                    <a:pt x="0" y="269"/>
                  </a:moveTo>
                  <a:lnTo>
                    <a:pt x="43" y="308"/>
                  </a:lnTo>
                  <a:lnTo>
                    <a:pt x="92" y="332"/>
                  </a:lnTo>
                  <a:lnTo>
                    <a:pt x="140" y="361"/>
                  </a:lnTo>
                  <a:lnTo>
                    <a:pt x="193" y="390"/>
                  </a:lnTo>
                  <a:lnTo>
                    <a:pt x="231" y="409"/>
                  </a:lnTo>
                  <a:lnTo>
                    <a:pt x="279" y="428"/>
                  </a:lnTo>
                  <a:lnTo>
                    <a:pt x="328" y="457"/>
                  </a:lnTo>
                  <a:lnTo>
                    <a:pt x="361" y="457"/>
                  </a:lnTo>
                  <a:lnTo>
                    <a:pt x="400" y="467"/>
                  </a:lnTo>
                  <a:lnTo>
                    <a:pt x="429" y="486"/>
                  </a:lnTo>
                  <a:lnTo>
                    <a:pt x="458" y="486"/>
                  </a:lnTo>
                  <a:lnTo>
                    <a:pt x="496" y="486"/>
                  </a:lnTo>
                  <a:lnTo>
                    <a:pt x="511" y="496"/>
                  </a:lnTo>
                  <a:lnTo>
                    <a:pt x="549" y="496"/>
                  </a:lnTo>
                  <a:lnTo>
                    <a:pt x="578" y="496"/>
                  </a:lnTo>
                  <a:lnTo>
                    <a:pt x="617" y="496"/>
                  </a:lnTo>
                  <a:lnTo>
                    <a:pt x="626" y="486"/>
                  </a:lnTo>
                  <a:lnTo>
                    <a:pt x="626" y="477"/>
                  </a:lnTo>
                  <a:lnTo>
                    <a:pt x="626" y="457"/>
                  </a:lnTo>
                  <a:lnTo>
                    <a:pt x="636" y="457"/>
                  </a:lnTo>
                  <a:lnTo>
                    <a:pt x="655" y="371"/>
                  </a:lnTo>
                  <a:lnTo>
                    <a:pt x="665" y="298"/>
                  </a:lnTo>
                  <a:lnTo>
                    <a:pt x="675" y="192"/>
                  </a:lnTo>
                  <a:lnTo>
                    <a:pt x="665" y="62"/>
                  </a:lnTo>
                  <a:lnTo>
                    <a:pt x="665" y="43"/>
                  </a:lnTo>
                  <a:lnTo>
                    <a:pt x="665" y="33"/>
                  </a:lnTo>
                  <a:lnTo>
                    <a:pt x="665" y="4"/>
                  </a:lnTo>
                  <a:lnTo>
                    <a:pt x="665" y="0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38">
              <a:extLst>
                <a:ext uri="{FF2B5EF4-FFF2-40B4-BE49-F238E27FC236}">
                  <a16:creationId xmlns:a16="http://schemas.microsoft.com/office/drawing/2014/main" id="{D10F05D3-9823-3945-8B8E-8E4E19CA2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" y="4005"/>
              <a:ext cx="22" cy="36"/>
            </a:xfrm>
            <a:custGeom>
              <a:avLst/>
              <a:gdLst>
                <a:gd name="T0" fmla="*/ 2 w 439"/>
                <a:gd name="T1" fmla="*/ 36 h 722"/>
                <a:gd name="T2" fmla="*/ 4 w 439"/>
                <a:gd name="T3" fmla="*/ 34 h 722"/>
                <a:gd name="T4" fmla="*/ 7 w 439"/>
                <a:gd name="T5" fmla="*/ 33 h 722"/>
                <a:gd name="T6" fmla="*/ 8 w 439"/>
                <a:gd name="T7" fmla="*/ 30 h 722"/>
                <a:gd name="T8" fmla="*/ 10 w 439"/>
                <a:gd name="T9" fmla="*/ 29 h 722"/>
                <a:gd name="T10" fmla="*/ 12 w 439"/>
                <a:gd name="T11" fmla="*/ 27 h 722"/>
                <a:gd name="T12" fmla="*/ 14 w 439"/>
                <a:gd name="T13" fmla="*/ 26 h 722"/>
                <a:gd name="T14" fmla="*/ 15 w 439"/>
                <a:gd name="T15" fmla="*/ 24 h 722"/>
                <a:gd name="T16" fmla="*/ 16 w 439"/>
                <a:gd name="T17" fmla="*/ 21 h 722"/>
                <a:gd name="T18" fmla="*/ 17 w 439"/>
                <a:gd name="T19" fmla="*/ 20 h 722"/>
                <a:gd name="T20" fmla="*/ 18 w 439"/>
                <a:gd name="T21" fmla="*/ 19 h 722"/>
                <a:gd name="T22" fmla="*/ 19 w 439"/>
                <a:gd name="T23" fmla="*/ 18 h 722"/>
                <a:gd name="T24" fmla="*/ 20 w 439"/>
                <a:gd name="T25" fmla="*/ 17 h 722"/>
                <a:gd name="T26" fmla="*/ 20 w 439"/>
                <a:gd name="T27" fmla="*/ 15 h 722"/>
                <a:gd name="T28" fmla="*/ 21 w 439"/>
                <a:gd name="T29" fmla="*/ 14 h 722"/>
                <a:gd name="T30" fmla="*/ 21 w 439"/>
                <a:gd name="T31" fmla="*/ 12 h 722"/>
                <a:gd name="T32" fmla="*/ 22 w 439"/>
                <a:gd name="T33" fmla="*/ 11 h 722"/>
                <a:gd name="T34" fmla="*/ 21 w 439"/>
                <a:gd name="T35" fmla="*/ 10 h 722"/>
                <a:gd name="T36" fmla="*/ 21 w 439"/>
                <a:gd name="T37" fmla="*/ 10 h 722"/>
                <a:gd name="T38" fmla="*/ 21 w 439"/>
                <a:gd name="T39" fmla="*/ 10 h 722"/>
                <a:gd name="T40" fmla="*/ 20 w 439"/>
                <a:gd name="T41" fmla="*/ 9 h 722"/>
                <a:gd name="T42" fmla="*/ 19 w 439"/>
                <a:gd name="T43" fmla="*/ 8 h 722"/>
                <a:gd name="T44" fmla="*/ 17 w 439"/>
                <a:gd name="T45" fmla="*/ 7 h 722"/>
                <a:gd name="T46" fmla="*/ 15 w 439"/>
                <a:gd name="T47" fmla="*/ 6 h 722"/>
                <a:gd name="T48" fmla="*/ 14 w 439"/>
                <a:gd name="T49" fmla="*/ 5 h 722"/>
                <a:gd name="T50" fmla="*/ 12 w 439"/>
                <a:gd name="T51" fmla="*/ 4 h 722"/>
                <a:gd name="T52" fmla="*/ 9 w 439"/>
                <a:gd name="T53" fmla="*/ 3 h 722"/>
                <a:gd name="T54" fmla="*/ 6 w 439"/>
                <a:gd name="T55" fmla="*/ 2 h 722"/>
                <a:gd name="T56" fmla="*/ 2 w 439"/>
                <a:gd name="T57" fmla="*/ 1 h 722"/>
                <a:gd name="T58" fmla="*/ 2 w 439"/>
                <a:gd name="T59" fmla="*/ 1 h 722"/>
                <a:gd name="T60" fmla="*/ 1 w 439"/>
                <a:gd name="T61" fmla="*/ 1 h 722"/>
                <a:gd name="T62" fmla="*/ 0 w 439"/>
                <a:gd name="T63" fmla="*/ 0 h 722"/>
                <a:gd name="T64" fmla="*/ 0 w 439"/>
                <a:gd name="T65" fmla="*/ 0 h 722"/>
                <a:gd name="T66" fmla="*/ 2 w 439"/>
                <a:gd name="T67" fmla="*/ 36 h 72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39" h="722">
                  <a:moveTo>
                    <a:pt x="44" y="722"/>
                  </a:moveTo>
                  <a:lnTo>
                    <a:pt x="82" y="684"/>
                  </a:lnTo>
                  <a:lnTo>
                    <a:pt x="130" y="655"/>
                  </a:lnTo>
                  <a:lnTo>
                    <a:pt x="164" y="607"/>
                  </a:lnTo>
                  <a:lnTo>
                    <a:pt x="203" y="578"/>
                  </a:lnTo>
                  <a:lnTo>
                    <a:pt x="241" y="549"/>
                  </a:lnTo>
                  <a:lnTo>
                    <a:pt x="280" y="515"/>
                  </a:lnTo>
                  <a:lnTo>
                    <a:pt x="304" y="477"/>
                  </a:lnTo>
                  <a:lnTo>
                    <a:pt x="323" y="428"/>
                  </a:lnTo>
                  <a:lnTo>
                    <a:pt x="342" y="409"/>
                  </a:lnTo>
                  <a:lnTo>
                    <a:pt x="362" y="390"/>
                  </a:lnTo>
                  <a:lnTo>
                    <a:pt x="371" y="361"/>
                  </a:lnTo>
                  <a:lnTo>
                    <a:pt x="391" y="337"/>
                  </a:lnTo>
                  <a:lnTo>
                    <a:pt x="400" y="308"/>
                  </a:lnTo>
                  <a:lnTo>
                    <a:pt x="410" y="279"/>
                  </a:lnTo>
                  <a:lnTo>
                    <a:pt x="429" y="250"/>
                  </a:lnTo>
                  <a:lnTo>
                    <a:pt x="439" y="221"/>
                  </a:lnTo>
                  <a:lnTo>
                    <a:pt x="429" y="202"/>
                  </a:lnTo>
                  <a:lnTo>
                    <a:pt x="420" y="202"/>
                  </a:lnTo>
                  <a:lnTo>
                    <a:pt x="410" y="192"/>
                  </a:lnTo>
                  <a:lnTo>
                    <a:pt x="400" y="183"/>
                  </a:lnTo>
                  <a:lnTo>
                    <a:pt x="371" y="159"/>
                  </a:lnTo>
                  <a:lnTo>
                    <a:pt x="333" y="139"/>
                  </a:lnTo>
                  <a:lnTo>
                    <a:pt x="304" y="120"/>
                  </a:lnTo>
                  <a:lnTo>
                    <a:pt x="280" y="101"/>
                  </a:lnTo>
                  <a:lnTo>
                    <a:pt x="232" y="81"/>
                  </a:lnTo>
                  <a:lnTo>
                    <a:pt x="183" y="62"/>
                  </a:lnTo>
                  <a:lnTo>
                    <a:pt x="111" y="43"/>
                  </a:lnTo>
                  <a:lnTo>
                    <a:pt x="44" y="14"/>
                  </a:lnTo>
                  <a:lnTo>
                    <a:pt x="34" y="14"/>
                  </a:lnTo>
                  <a:lnTo>
                    <a:pt x="24" y="14"/>
                  </a:lnTo>
                  <a:lnTo>
                    <a:pt x="5" y="4"/>
                  </a:lnTo>
                  <a:lnTo>
                    <a:pt x="0" y="0"/>
                  </a:lnTo>
                  <a:lnTo>
                    <a:pt x="4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39">
              <a:extLst>
                <a:ext uri="{FF2B5EF4-FFF2-40B4-BE49-F238E27FC236}">
                  <a16:creationId xmlns:a16="http://schemas.microsoft.com/office/drawing/2014/main" id="{71067195-C2CF-9044-8EFA-6E5E190682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2" y="3992"/>
              <a:ext cx="72" cy="72"/>
            </a:xfrm>
            <a:custGeom>
              <a:avLst/>
              <a:gdLst>
                <a:gd name="T0" fmla="*/ 16 w 1441"/>
                <a:gd name="T1" fmla="*/ 62 h 1441"/>
                <a:gd name="T2" fmla="*/ 13 w 1441"/>
                <a:gd name="T3" fmla="*/ 62 h 1441"/>
                <a:gd name="T4" fmla="*/ 8 w 1441"/>
                <a:gd name="T5" fmla="*/ 59 h 1441"/>
                <a:gd name="T6" fmla="*/ 6 w 1441"/>
                <a:gd name="T7" fmla="*/ 54 h 1441"/>
                <a:gd name="T8" fmla="*/ 5 w 1441"/>
                <a:gd name="T9" fmla="*/ 48 h 1441"/>
                <a:gd name="T10" fmla="*/ 2 w 1441"/>
                <a:gd name="T11" fmla="*/ 42 h 1441"/>
                <a:gd name="T12" fmla="*/ 0 w 1441"/>
                <a:gd name="T13" fmla="*/ 38 h 1441"/>
                <a:gd name="T14" fmla="*/ 0 w 1441"/>
                <a:gd name="T15" fmla="*/ 34 h 1441"/>
                <a:gd name="T16" fmla="*/ 2 w 1441"/>
                <a:gd name="T17" fmla="*/ 30 h 1441"/>
                <a:gd name="T18" fmla="*/ 6 w 1441"/>
                <a:gd name="T19" fmla="*/ 27 h 1441"/>
                <a:gd name="T20" fmla="*/ 6 w 1441"/>
                <a:gd name="T21" fmla="*/ 23 h 1441"/>
                <a:gd name="T22" fmla="*/ 5 w 1441"/>
                <a:gd name="T23" fmla="*/ 18 h 1441"/>
                <a:gd name="T24" fmla="*/ 7 w 1441"/>
                <a:gd name="T25" fmla="*/ 15 h 1441"/>
                <a:gd name="T26" fmla="*/ 10 w 1441"/>
                <a:gd name="T27" fmla="*/ 12 h 1441"/>
                <a:gd name="T28" fmla="*/ 14 w 1441"/>
                <a:gd name="T29" fmla="*/ 10 h 1441"/>
                <a:gd name="T30" fmla="*/ 17 w 1441"/>
                <a:gd name="T31" fmla="*/ 8 h 1441"/>
                <a:gd name="T32" fmla="*/ 19 w 1441"/>
                <a:gd name="T33" fmla="*/ 5 h 1441"/>
                <a:gd name="T34" fmla="*/ 23 w 1441"/>
                <a:gd name="T35" fmla="*/ 2 h 1441"/>
                <a:gd name="T36" fmla="*/ 25 w 1441"/>
                <a:gd name="T37" fmla="*/ 1 h 1441"/>
                <a:gd name="T38" fmla="*/ 27 w 1441"/>
                <a:gd name="T39" fmla="*/ 0 h 1441"/>
                <a:gd name="T40" fmla="*/ 31 w 1441"/>
                <a:gd name="T41" fmla="*/ 1 h 1441"/>
                <a:gd name="T42" fmla="*/ 34 w 1441"/>
                <a:gd name="T43" fmla="*/ 3 h 1441"/>
                <a:gd name="T44" fmla="*/ 36 w 1441"/>
                <a:gd name="T45" fmla="*/ 4 h 1441"/>
                <a:gd name="T46" fmla="*/ 39 w 1441"/>
                <a:gd name="T47" fmla="*/ 1 h 1441"/>
                <a:gd name="T48" fmla="*/ 42 w 1441"/>
                <a:gd name="T49" fmla="*/ 0 h 1441"/>
                <a:gd name="T50" fmla="*/ 46 w 1441"/>
                <a:gd name="T51" fmla="*/ 0 h 1441"/>
                <a:gd name="T52" fmla="*/ 48 w 1441"/>
                <a:gd name="T53" fmla="*/ 2 h 1441"/>
                <a:gd name="T54" fmla="*/ 52 w 1441"/>
                <a:gd name="T55" fmla="*/ 5 h 1441"/>
                <a:gd name="T56" fmla="*/ 56 w 1441"/>
                <a:gd name="T57" fmla="*/ 9 h 1441"/>
                <a:gd name="T58" fmla="*/ 62 w 1441"/>
                <a:gd name="T59" fmla="*/ 12 h 1441"/>
                <a:gd name="T60" fmla="*/ 65 w 1441"/>
                <a:gd name="T61" fmla="*/ 15 h 1441"/>
                <a:gd name="T62" fmla="*/ 67 w 1441"/>
                <a:gd name="T63" fmla="*/ 19 h 1441"/>
                <a:gd name="T64" fmla="*/ 66 w 1441"/>
                <a:gd name="T65" fmla="*/ 23 h 1441"/>
                <a:gd name="T66" fmla="*/ 66 w 1441"/>
                <a:gd name="T67" fmla="*/ 27 h 1441"/>
                <a:gd name="T68" fmla="*/ 70 w 1441"/>
                <a:gd name="T69" fmla="*/ 30 h 1441"/>
                <a:gd name="T70" fmla="*/ 72 w 1441"/>
                <a:gd name="T71" fmla="*/ 34 h 1441"/>
                <a:gd name="T72" fmla="*/ 71 w 1441"/>
                <a:gd name="T73" fmla="*/ 39 h 1441"/>
                <a:gd name="T74" fmla="*/ 68 w 1441"/>
                <a:gd name="T75" fmla="*/ 45 h 1441"/>
                <a:gd name="T76" fmla="*/ 67 w 1441"/>
                <a:gd name="T77" fmla="*/ 52 h 1441"/>
                <a:gd name="T78" fmla="*/ 65 w 1441"/>
                <a:gd name="T79" fmla="*/ 58 h 1441"/>
                <a:gd name="T80" fmla="*/ 61 w 1441"/>
                <a:gd name="T81" fmla="*/ 62 h 1441"/>
                <a:gd name="T82" fmla="*/ 56 w 1441"/>
                <a:gd name="T83" fmla="*/ 62 h 1441"/>
                <a:gd name="T84" fmla="*/ 53 w 1441"/>
                <a:gd name="T85" fmla="*/ 61 h 1441"/>
                <a:gd name="T86" fmla="*/ 54 w 1441"/>
                <a:gd name="T87" fmla="*/ 63 h 1441"/>
                <a:gd name="T88" fmla="*/ 52 w 1441"/>
                <a:gd name="T89" fmla="*/ 68 h 1441"/>
                <a:gd name="T90" fmla="*/ 48 w 1441"/>
                <a:gd name="T91" fmla="*/ 71 h 1441"/>
                <a:gd name="T92" fmla="*/ 44 w 1441"/>
                <a:gd name="T93" fmla="*/ 72 h 1441"/>
                <a:gd name="T94" fmla="*/ 40 w 1441"/>
                <a:gd name="T95" fmla="*/ 71 h 1441"/>
                <a:gd name="T96" fmla="*/ 37 w 1441"/>
                <a:gd name="T97" fmla="*/ 71 h 1441"/>
                <a:gd name="T98" fmla="*/ 34 w 1441"/>
                <a:gd name="T99" fmla="*/ 71 h 1441"/>
                <a:gd name="T100" fmla="*/ 30 w 1441"/>
                <a:gd name="T101" fmla="*/ 71 h 1441"/>
                <a:gd name="T102" fmla="*/ 27 w 1441"/>
                <a:gd name="T103" fmla="*/ 72 h 1441"/>
                <a:gd name="T104" fmla="*/ 22 w 1441"/>
                <a:gd name="T105" fmla="*/ 70 h 1441"/>
                <a:gd name="T106" fmla="*/ 19 w 1441"/>
                <a:gd name="T107" fmla="*/ 66 h 1441"/>
                <a:gd name="T108" fmla="*/ 19 w 1441"/>
                <a:gd name="T109" fmla="*/ 62 h 14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41" h="1441">
                  <a:moveTo>
                    <a:pt x="371" y="1224"/>
                  </a:moveTo>
                  <a:lnTo>
                    <a:pt x="342" y="1234"/>
                  </a:lnTo>
                  <a:lnTo>
                    <a:pt x="323" y="1244"/>
                  </a:lnTo>
                  <a:lnTo>
                    <a:pt x="309" y="1244"/>
                  </a:lnTo>
                  <a:lnTo>
                    <a:pt x="289" y="1244"/>
                  </a:lnTo>
                  <a:lnTo>
                    <a:pt x="251" y="1244"/>
                  </a:lnTo>
                  <a:lnTo>
                    <a:pt x="222" y="1234"/>
                  </a:lnTo>
                  <a:lnTo>
                    <a:pt x="183" y="1215"/>
                  </a:lnTo>
                  <a:lnTo>
                    <a:pt x="164" y="1186"/>
                  </a:lnTo>
                  <a:lnTo>
                    <a:pt x="140" y="1166"/>
                  </a:lnTo>
                  <a:lnTo>
                    <a:pt x="130" y="1128"/>
                  </a:lnTo>
                  <a:lnTo>
                    <a:pt x="111" y="1085"/>
                  </a:lnTo>
                  <a:lnTo>
                    <a:pt x="101" y="1036"/>
                  </a:lnTo>
                  <a:lnTo>
                    <a:pt x="101" y="988"/>
                  </a:lnTo>
                  <a:lnTo>
                    <a:pt x="92" y="954"/>
                  </a:lnTo>
                  <a:lnTo>
                    <a:pt x="92" y="916"/>
                  </a:lnTo>
                  <a:lnTo>
                    <a:pt x="72" y="897"/>
                  </a:lnTo>
                  <a:lnTo>
                    <a:pt x="44" y="839"/>
                  </a:lnTo>
                  <a:lnTo>
                    <a:pt x="24" y="810"/>
                  </a:lnTo>
                  <a:lnTo>
                    <a:pt x="15" y="786"/>
                  </a:lnTo>
                  <a:lnTo>
                    <a:pt x="5" y="757"/>
                  </a:lnTo>
                  <a:lnTo>
                    <a:pt x="0" y="738"/>
                  </a:lnTo>
                  <a:lnTo>
                    <a:pt x="0" y="709"/>
                  </a:lnTo>
                  <a:lnTo>
                    <a:pt x="5" y="680"/>
                  </a:lnTo>
                  <a:lnTo>
                    <a:pt x="15" y="651"/>
                  </a:lnTo>
                  <a:lnTo>
                    <a:pt x="24" y="617"/>
                  </a:lnTo>
                  <a:lnTo>
                    <a:pt x="44" y="598"/>
                  </a:lnTo>
                  <a:lnTo>
                    <a:pt x="63" y="569"/>
                  </a:lnTo>
                  <a:lnTo>
                    <a:pt x="92" y="559"/>
                  </a:lnTo>
                  <a:lnTo>
                    <a:pt x="111" y="540"/>
                  </a:lnTo>
                  <a:lnTo>
                    <a:pt x="150" y="530"/>
                  </a:lnTo>
                  <a:lnTo>
                    <a:pt x="130" y="501"/>
                  </a:lnTo>
                  <a:lnTo>
                    <a:pt x="111" y="468"/>
                  </a:lnTo>
                  <a:lnTo>
                    <a:pt x="101" y="439"/>
                  </a:lnTo>
                  <a:lnTo>
                    <a:pt x="101" y="400"/>
                  </a:lnTo>
                  <a:lnTo>
                    <a:pt x="101" y="362"/>
                  </a:lnTo>
                  <a:lnTo>
                    <a:pt x="101" y="342"/>
                  </a:lnTo>
                  <a:lnTo>
                    <a:pt x="111" y="318"/>
                  </a:lnTo>
                  <a:lnTo>
                    <a:pt x="140" y="299"/>
                  </a:lnTo>
                  <a:lnTo>
                    <a:pt x="150" y="280"/>
                  </a:lnTo>
                  <a:lnTo>
                    <a:pt x="183" y="251"/>
                  </a:lnTo>
                  <a:lnTo>
                    <a:pt x="203" y="241"/>
                  </a:lnTo>
                  <a:lnTo>
                    <a:pt x="241" y="222"/>
                  </a:lnTo>
                  <a:lnTo>
                    <a:pt x="270" y="203"/>
                  </a:lnTo>
                  <a:lnTo>
                    <a:pt x="289" y="193"/>
                  </a:lnTo>
                  <a:lnTo>
                    <a:pt x="309" y="183"/>
                  </a:lnTo>
                  <a:lnTo>
                    <a:pt x="318" y="183"/>
                  </a:lnTo>
                  <a:lnTo>
                    <a:pt x="333" y="164"/>
                  </a:lnTo>
                  <a:lnTo>
                    <a:pt x="342" y="159"/>
                  </a:lnTo>
                  <a:lnTo>
                    <a:pt x="362" y="150"/>
                  </a:lnTo>
                  <a:lnTo>
                    <a:pt x="390" y="102"/>
                  </a:lnTo>
                  <a:lnTo>
                    <a:pt x="429" y="73"/>
                  </a:lnTo>
                  <a:lnTo>
                    <a:pt x="429" y="63"/>
                  </a:lnTo>
                  <a:lnTo>
                    <a:pt x="458" y="44"/>
                  </a:lnTo>
                  <a:lnTo>
                    <a:pt x="477" y="24"/>
                  </a:lnTo>
                  <a:lnTo>
                    <a:pt x="482" y="15"/>
                  </a:lnTo>
                  <a:lnTo>
                    <a:pt x="501" y="15"/>
                  </a:lnTo>
                  <a:lnTo>
                    <a:pt x="511" y="5"/>
                  </a:lnTo>
                  <a:lnTo>
                    <a:pt x="540" y="0"/>
                  </a:lnTo>
                  <a:lnTo>
                    <a:pt x="550" y="0"/>
                  </a:lnTo>
                  <a:lnTo>
                    <a:pt x="578" y="0"/>
                  </a:lnTo>
                  <a:lnTo>
                    <a:pt x="598" y="15"/>
                  </a:lnTo>
                  <a:lnTo>
                    <a:pt x="627" y="15"/>
                  </a:lnTo>
                  <a:lnTo>
                    <a:pt x="641" y="24"/>
                  </a:lnTo>
                  <a:lnTo>
                    <a:pt x="660" y="44"/>
                  </a:lnTo>
                  <a:lnTo>
                    <a:pt x="680" y="63"/>
                  </a:lnTo>
                  <a:lnTo>
                    <a:pt x="699" y="82"/>
                  </a:lnTo>
                  <a:lnTo>
                    <a:pt x="718" y="102"/>
                  </a:lnTo>
                  <a:lnTo>
                    <a:pt x="728" y="82"/>
                  </a:lnTo>
                  <a:lnTo>
                    <a:pt x="747" y="63"/>
                  </a:lnTo>
                  <a:lnTo>
                    <a:pt x="766" y="44"/>
                  </a:lnTo>
                  <a:lnTo>
                    <a:pt x="786" y="24"/>
                  </a:lnTo>
                  <a:lnTo>
                    <a:pt x="800" y="15"/>
                  </a:lnTo>
                  <a:lnTo>
                    <a:pt x="819" y="15"/>
                  </a:lnTo>
                  <a:lnTo>
                    <a:pt x="839" y="0"/>
                  </a:lnTo>
                  <a:lnTo>
                    <a:pt x="868" y="0"/>
                  </a:lnTo>
                  <a:lnTo>
                    <a:pt x="887" y="0"/>
                  </a:lnTo>
                  <a:lnTo>
                    <a:pt x="916" y="5"/>
                  </a:lnTo>
                  <a:lnTo>
                    <a:pt x="925" y="15"/>
                  </a:lnTo>
                  <a:lnTo>
                    <a:pt x="954" y="24"/>
                  </a:lnTo>
                  <a:lnTo>
                    <a:pt x="969" y="34"/>
                  </a:lnTo>
                  <a:lnTo>
                    <a:pt x="988" y="53"/>
                  </a:lnTo>
                  <a:lnTo>
                    <a:pt x="1007" y="73"/>
                  </a:lnTo>
                  <a:lnTo>
                    <a:pt x="1036" y="102"/>
                  </a:lnTo>
                  <a:lnTo>
                    <a:pt x="1065" y="130"/>
                  </a:lnTo>
                  <a:lnTo>
                    <a:pt x="1094" y="159"/>
                  </a:lnTo>
                  <a:lnTo>
                    <a:pt x="1113" y="174"/>
                  </a:lnTo>
                  <a:lnTo>
                    <a:pt x="1137" y="183"/>
                  </a:lnTo>
                  <a:lnTo>
                    <a:pt x="1195" y="222"/>
                  </a:lnTo>
                  <a:lnTo>
                    <a:pt x="1234" y="241"/>
                  </a:lnTo>
                  <a:lnTo>
                    <a:pt x="1263" y="251"/>
                  </a:lnTo>
                  <a:lnTo>
                    <a:pt x="1287" y="280"/>
                  </a:lnTo>
                  <a:lnTo>
                    <a:pt x="1296" y="299"/>
                  </a:lnTo>
                  <a:lnTo>
                    <a:pt x="1316" y="318"/>
                  </a:lnTo>
                  <a:lnTo>
                    <a:pt x="1335" y="342"/>
                  </a:lnTo>
                  <a:lnTo>
                    <a:pt x="1335" y="371"/>
                  </a:lnTo>
                  <a:lnTo>
                    <a:pt x="1335" y="400"/>
                  </a:lnTo>
                  <a:lnTo>
                    <a:pt x="1335" y="439"/>
                  </a:lnTo>
                  <a:lnTo>
                    <a:pt x="1325" y="468"/>
                  </a:lnTo>
                  <a:lnTo>
                    <a:pt x="1306" y="501"/>
                  </a:lnTo>
                  <a:lnTo>
                    <a:pt x="1287" y="530"/>
                  </a:lnTo>
                  <a:lnTo>
                    <a:pt x="1325" y="540"/>
                  </a:lnTo>
                  <a:lnTo>
                    <a:pt x="1345" y="559"/>
                  </a:lnTo>
                  <a:lnTo>
                    <a:pt x="1374" y="569"/>
                  </a:lnTo>
                  <a:lnTo>
                    <a:pt x="1393" y="598"/>
                  </a:lnTo>
                  <a:lnTo>
                    <a:pt x="1422" y="617"/>
                  </a:lnTo>
                  <a:lnTo>
                    <a:pt x="1422" y="651"/>
                  </a:lnTo>
                  <a:lnTo>
                    <a:pt x="1431" y="680"/>
                  </a:lnTo>
                  <a:lnTo>
                    <a:pt x="1441" y="709"/>
                  </a:lnTo>
                  <a:lnTo>
                    <a:pt x="1431" y="738"/>
                  </a:lnTo>
                  <a:lnTo>
                    <a:pt x="1422" y="776"/>
                  </a:lnTo>
                  <a:lnTo>
                    <a:pt x="1422" y="800"/>
                  </a:lnTo>
                  <a:lnTo>
                    <a:pt x="1393" y="839"/>
                  </a:lnTo>
                  <a:lnTo>
                    <a:pt x="1364" y="897"/>
                  </a:lnTo>
                  <a:lnTo>
                    <a:pt x="1345" y="926"/>
                  </a:lnTo>
                  <a:lnTo>
                    <a:pt x="1335" y="979"/>
                  </a:lnTo>
                  <a:lnTo>
                    <a:pt x="1335" y="1036"/>
                  </a:lnTo>
                  <a:lnTo>
                    <a:pt x="1325" y="1094"/>
                  </a:lnTo>
                  <a:lnTo>
                    <a:pt x="1306" y="1128"/>
                  </a:lnTo>
                  <a:lnTo>
                    <a:pt x="1296" y="1166"/>
                  </a:lnTo>
                  <a:lnTo>
                    <a:pt x="1272" y="1195"/>
                  </a:lnTo>
                  <a:lnTo>
                    <a:pt x="1253" y="1215"/>
                  </a:lnTo>
                  <a:lnTo>
                    <a:pt x="1214" y="1234"/>
                  </a:lnTo>
                  <a:lnTo>
                    <a:pt x="1186" y="1244"/>
                  </a:lnTo>
                  <a:lnTo>
                    <a:pt x="1147" y="1244"/>
                  </a:lnTo>
                  <a:lnTo>
                    <a:pt x="1128" y="1244"/>
                  </a:lnTo>
                  <a:lnTo>
                    <a:pt x="1113" y="1244"/>
                  </a:lnTo>
                  <a:lnTo>
                    <a:pt x="1094" y="1234"/>
                  </a:lnTo>
                  <a:lnTo>
                    <a:pt x="1065" y="1224"/>
                  </a:lnTo>
                  <a:lnTo>
                    <a:pt x="1065" y="1234"/>
                  </a:lnTo>
                  <a:lnTo>
                    <a:pt x="1075" y="1244"/>
                  </a:lnTo>
                  <a:lnTo>
                    <a:pt x="1075" y="1253"/>
                  </a:lnTo>
                  <a:lnTo>
                    <a:pt x="1065" y="1287"/>
                  </a:lnTo>
                  <a:lnTo>
                    <a:pt x="1055" y="1325"/>
                  </a:lnTo>
                  <a:lnTo>
                    <a:pt x="1036" y="1354"/>
                  </a:lnTo>
                  <a:lnTo>
                    <a:pt x="1007" y="1383"/>
                  </a:lnTo>
                  <a:lnTo>
                    <a:pt x="988" y="1403"/>
                  </a:lnTo>
                  <a:lnTo>
                    <a:pt x="959" y="1422"/>
                  </a:lnTo>
                  <a:lnTo>
                    <a:pt x="925" y="1422"/>
                  </a:lnTo>
                  <a:lnTo>
                    <a:pt x="887" y="1441"/>
                  </a:lnTo>
                  <a:lnTo>
                    <a:pt x="877" y="1441"/>
                  </a:lnTo>
                  <a:lnTo>
                    <a:pt x="858" y="1422"/>
                  </a:lnTo>
                  <a:lnTo>
                    <a:pt x="839" y="1422"/>
                  </a:lnTo>
                  <a:lnTo>
                    <a:pt x="810" y="1422"/>
                  </a:lnTo>
                  <a:lnTo>
                    <a:pt x="776" y="1412"/>
                  </a:lnTo>
                  <a:lnTo>
                    <a:pt x="757" y="1412"/>
                  </a:lnTo>
                  <a:lnTo>
                    <a:pt x="737" y="1412"/>
                  </a:lnTo>
                  <a:lnTo>
                    <a:pt x="718" y="1412"/>
                  </a:lnTo>
                  <a:lnTo>
                    <a:pt x="689" y="1412"/>
                  </a:lnTo>
                  <a:lnTo>
                    <a:pt x="680" y="1412"/>
                  </a:lnTo>
                  <a:lnTo>
                    <a:pt x="660" y="1422"/>
                  </a:lnTo>
                  <a:lnTo>
                    <a:pt x="617" y="1422"/>
                  </a:lnTo>
                  <a:lnTo>
                    <a:pt x="598" y="1422"/>
                  </a:lnTo>
                  <a:lnTo>
                    <a:pt x="569" y="1422"/>
                  </a:lnTo>
                  <a:lnTo>
                    <a:pt x="550" y="1441"/>
                  </a:lnTo>
                  <a:lnTo>
                    <a:pt x="540" y="1441"/>
                  </a:lnTo>
                  <a:lnTo>
                    <a:pt x="501" y="1422"/>
                  </a:lnTo>
                  <a:lnTo>
                    <a:pt x="477" y="1422"/>
                  </a:lnTo>
                  <a:lnTo>
                    <a:pt x="439" y="1403"/>
                  </a:lnTo>
                  <a:lnTo>
                    <a:pt x="419" y="1383"/>
                  </a:lnTo>
                  <a:lnTo>
                    <a:pt x="390" y="1354"/>
                  </a:lnTo>
                  <a:lnTo>
                    <a:pt x="381" y="1325"/>
                  </a:lnTo>
                  <a:lnTo>
                    <a:pt x="371" y="1287"/>
                  </a:lnTo>
                  <a:lnTo>
                    <a:pt x="362" y="1253"/>
                  </a:lnTo>
                  <a:lnTo>
                    <a:pt x="371" y="1244"/>
                  </a:lnTo>
                  <a:lnTo>
                    <a:pt x="371" y="1234"/>
                  </a:lnTo>
                  <a:lnTo>
                    <a:pt x="371" y="1224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0">
              <a:extLst>
                <a:ext uri="{FF2B5EF4-FFF2-40B4-BE49-F238E27FC236}">
                  <a16:creationId xmlns:a16="http://schemas.microsoft.com/office/drawing/2014/main" id="{DF653539-A1E0-564D-9D5C-0EFECA6DF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" y="4019"/>
              <a:ext cx="8" cy="18"/>
            </a:xfrm>
            <a:custGeom>
              <a:avLst/>
              <a:gdLst>
                <a:gd name="T0" fmla="*/ 0 w 149"/>
                <a:gd name="T1" fmla="*/ 0 h 347"/>
                <a:gd name="T2" fmla="*/ 0 w 149"/>
                <a:gd name="T3" fmla="*/ 18 h 347"/>
                <a:gd name="T4" fmla="*/ 2 w 149"/>
                <a:gd name="T5" fmla="*/ 17 h 347"/>
                <a:gd name="T6" fmla="*/ 3 w 149"/>
                <a:gd name="T7" fmla="*/ 17 h 347"/>
                <a:gd name="T8" fmla="*/ 4 w 149"/>
                <a:gd name="T9" fmla="*/ 16 h 347"/>
                <a:gd name="T10" fmla="*/ 6 w 149"/>
                <a:gd name="T11" fmla="*/ 15 h 347"/>
                <a:gd name="T12" fmla="*/ 6 w 149"/>
                <a:gd name="T13" fmla="*/ 14 h 347"/>
                <a:gd name="T14" fmla="*/ 7 w 149"/>
                <a:gd name="T15" fmla="*/ 13 h 347"/>
                <a:gd name="T16" fmla="*/ 7 w 149"/>
                <a:gd name="T17" fmla="*/ 11 h 347"/>
                <a:gd name="T18" fmla="*/ 8 w 149"/>
                <a:gd name="T19" fmla="*/ 9 h 347"/>
                <a:gd name="T20" fmla="*/ 7 w 149"/>
                <a:gd name="T21" fmla="*/ 7 h 347"/>
                <a:gd name="T22" fmla="*/ 7 w 149"/>
                <a:gd name="T23" fmla="*/ 6 h 347"/>
                <a:gd name="T24" fmla="*/ 6 w 149"/>
                <a:gd name="T25" fmla="*/ 4 h 347"/>
                <a:gd name="T26" fmla="*/ 6 w 149"/>
                <a:gd name="T27" fmla="*/ 2 h 347"/>
                <a:gd name="T28" fmla="*/ 4 w 149"/>
                <a:gd name="T29" fmla="*/ 1 h 347"/>
                <a:gd name="T30" fmla="*/ 3 w 149"/>
                <a:gd name="T31" fmla="*/ 0 h 347"/>
                <a:gd name="T32" fmla="*/ 2 w 149"/>
                <a:gd name="T33" fmla="*/ 0 h 347"/>
                <a:gd name="T34" fmla="*/ 0 w 149"/>
                <a:gd name="T35" fmla="*/ 0 h 3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9" h="347">
                  <a:moveTo>
                    <a:pt x="0" y="0"/>
                  </a:moveTo>
                  <a:lnTo>
                    <a:pt x="0" y="347"/>
                  </a:lnTo>
                  <a:lnTo>
                    <a:pt x="29" y="337"/>
                  </a:lnTo>
                  <a:lnTo>
                    <a:pt x="53" y="327"/>
                  </a:lnTo>
                  <a:lnTo>
                    <a:pt x="82" y="318"/>
                  </a:lnTo>
                  <a:lnTo>
                    <a:pt x="106" y="289"/>
                  </a:lnTo>
                  <a:lnTo>
                    <a:pt x="116" y="270"/>
                  </a:lnTo>
                  <a:lnTo>
                    <a:pt x="125" y="241"/>
                  </a:lnTo>
                  <a:lnTo>
                    <a:pt x="135" y="212"/>
                  </a:lnTo>
                  <a:lnTo>
                    <a:pt x="149" y="173"/>
                  </a:lnTo>
                  <a:lnTo>
                    <a:pt x="135" y="139"/>
                  </a:lnTo>
                  <a:lnTo>
                    <a:pt x="125" y="110"/>
                  </a:lnTo>
                  <a:lnTo>
                    <a:pt x="116" y="72"/>
                  </a:lnTo>
                  <a:lnTo>
                    <a:pt x="106" y="43"/>
                  </a:lnTo>
                  <a:lnTo>
                    <a:pt x="82" y="24"/>
                  </a:lnTo>
                  <a:lnTo>
                    <a:pt x="53" y="4"/>
                  </a:lnTo>
                  <a:lnTo>
                    <a:pt x="29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1">
              <a:extLst>
                <a:ext uri="{FF2B5EF4-FFF2-40B4-BE49-F238E27FC236}">
                  <a16:creationId xmlns:a16="http://schemas.microsoft.com/office/drawing/2014/main" id="{2C549F1F-AAD2-504C-845C-750F5BDC6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" y="4023"/>
              <a:ext cx="22" cy="28"/>
            </a:xfrm>
            <a:custGeom>
              <a:avLst/>
              <a:gdLst>
                <a:gd name="T0" fmla="*/ 19 w 439"/>
                <a:gd name="T1" fmla="*/ 4 h 559"/>
                <a:gd name="T2" fmla="*/ 9 w 439"/>
                <a:gd name="T3" fmla="*/ 1 h 559"/>
                <a:gd name="T4" fmla="*/ 8 w 439"/>
                <a:gd name="T5" fmla="*/ 1 h 559"/>
                <a:gd name="T6" fmla="*/ 7 w 439"/>
                <a:gd name="T7" fmla="*/ 0 h 559"/>
                <a:gd name="T8" fmla="*/ 7 w 439"/>
                <a:gd name="T9" fmla="*/ 0 h 559"/>
                <a:gd name="T10" fmla="*/ 6 w 439"/>
                <a:gd name="T11" fmla="*/ 0 h 559"/>
                <a:gd name="T12" fmla="*/ 4 w 439"/>
                <a:gd name="T13" fmla="*/ 0 h 559"/>
                <a:gd name="T14" fmla="*/ 4 w 439"/>
                <a:gd name="T15" fmla="*/ 1 h 559"/>
                <a:gd name="T16" fmla="*/ 2 w 439"/>
                <a:gd name="T17" fmla="*/ 1 h 559"/>
                <a:gd name="T18" fmla="*/ 1 w 439"/>
                <a:gd name="T19" fmla="*/ 2 h 559"/>
                <a:gd name="T20" fmla="*/ 1 w 439"/>
                <a:gd name="T21" fmla="*/ 2 h 559"/>
                <a:gd name="T22" fmla="*/ 0 w 439"/>
                <a:gd name="T23" fmla="*/ 4 h 559"/>
                <a:gd name="T24" fmla="*/ 0 w 439"/>
                <a:gd name="T25" fmla="*/ 5 h 559"/>
                <a:gd name="T26" fmla="*/ 0 w 439"/>
                <a:gd name="T27" fmla="*/ 6 h 559"/>
                <a:gd name="T28" fmla="*/ 0 w 439"/>
                <a:gd name="T29" fmla="*/ 7 h 559"/>
                <a:gd name="T30" fmla="*/ 0 w 439"/>
                <a:gd name="T31" fmla="*/ 7 h 559"/>
                <a:gd name="T32" fmla="*/ 0 w 439"/>
                <a:gd name="T33" fmla="*/ 8 h 559"/>
                <a:gd name="T34" fmla="*/ 0 w 439"/>
                <a:gd name="T35" fmla="*/ 9 h 559"/>
                <a:gd name="T36" fmla="*/ 1 w 439"/>
                <a:gd name="T37" fmla="*/ 9 h 559"/>
                <a:gd name="T38" fmla="*/ 1 w 439"/>
                <a:gd name="T39" fmla="*/ 11 h 559"/>
                <a:gd name="T40" fmla="*/ 3 w 439"/>
                <a:gd name="T41" fmla="*/ 14 h 559"/>
                <a:gd name="T42" fmla="*/ 3 w 439"/>
                <a:gd name="T43" fmla="*/ 15 h 559"/>
                <a:gd name="T44" fmla="*/ 4 w 439"/>
                <a:gd name="T45" fmla="*/ 16 h 559"/>
                <a:gd name="T46" fmla="*/ 4 w 439"/>
                <a:gd name="T47" fmla="*/ 18 h 559"/>
                <a:gd name="T48" fmla="*/ 4 w 439"/>
                <a:gd name="T49" fmla="*/ 21 h 559"/>
                <a:gd name="T50" fmla="*/ 5 w 439"/>
                <a:gd name="T51" fmla="*/ 22 h 559"/>
                <a:gd name="T52" fmla="*/ 5 w 439"/>
                <a:gd name="T53" fmla="*/ 24 h 559"/>
                <a:gd name="T54" fmla="*/ 6 w 439"/>
                <a:gd name="T55" fmla="*/ 25 h 559"/>
                <a:gd name="T56" fmla="*/ 7 w 439"/>
                <a:gd name="T57" fmla="*/ 26 h 559"/>
                <a:gd name="T58" fmla="*/ 7 w 439"/>
                <a:gd name="T59" fmla="*/ 27 h 559"/>
                <a:gd name="T60" fmla="*/ 8 w 439"/>
                <a:gd name="T61" fmla="*/ 27 h 559"/>
                <a:gd name="T62" fmla="*/ 9 w 439"/>
                <a:gd name="T63" fmla="*/ 27 h 559"/>
                <a:gd name="T64" fmla="*/ 10 w 439"/>
                <a:gd name="T65" fmla="*/ 28 h 559"/>
                <a:gd name="T66" fmla="*/ 12 w 439"/>
                <a:gd name="T67" fmla="*/ 27 h 559"/>
                <a:gd name="T68" fmla="*/ 13 w 439"/>
                <a:gd name="T69" fmla="*/ 27 h 559"/>
                <a:gd name="T70" fmla="*/ 14 w 439"/>
                <a:gd name="T71" fmla="*/ 27 h 559"/>
                <a:gd name="T72" fmla="*/ 14 w 439"/>
                <a:gd name="T73" fmla="*/ 26 h 559"/>
                <a:gd name="T74" fmla="*/ 16 w 439"/>
                <a:gd name="T75" fmla="*/ 25 h 559"/>
                <a:gd name="T76" fmla="*/ 16 w 439"/>
                <a:gd name="T77" fmla="*/ 23 h 559"/>
                <a:gd name="T78" fmla="*/ 22 w 439"/>
                <a:gd name="T79" fmla="*/ 15 h 559"/>
                <a:gd name="T80" fmla="*/ 20 w 439"/>
                <a:gd name="T81" fmla="*/ 14 h 559"/>
                <a:gd name="T82" fmla="*/ 19 w 439"/>
                <a:gd name="T83" fmla="*/ 11 h 559"/>
                <a:gd name="T84" fmla="*/ 19 w 439"/>
                <a:gd name="T85" fmla="*/ 9 h 559"/>
                <a:gd name="T86" fmla="*/ 19 w 439"/>
                <a:gd name="T87" fmla="*/ 7 h 559"/>
                <a:gd name="T88" fmla="*/ 19 w 439"/>
                <a:gd name="T89" fmla="*/ 6 h 559"/>
                <a:gd name="T90" fmla="*/ 19 w 439"/>
                <a:gd name="T91" fmla="*/ 5 h 559"/>
                <a:gd name="T92" fmla="*/ 19 w 439"/>
                <a:gd name="T93" fmla="*/ 5 h 559"/>
                <a:gd name="T94" fmla="*/ 19 w 439"/>
                <a:gd name="T95" fmla="*/ 4 h 55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39" h="559">
                  <a:moveTo>
                    <a:pt x="371" y="82"/>
                  </a:moveTo>
                  <a:lnTo>
                    <a:pt x="183" y="15"/>
                  </a:lnTo>
                  <a:lnTo>
                    <a:pt x="164" y="15"/>
                  </a:lnTo>
                  <a:lnTo>
                    <a:pt x="145" y="5"/>
                  </a:lnTo>
                  <a:lnTo>
                    <a:pt x="130" y="0"/>
                  </a:lnTo>
                  <a:lnTo>
                    <a:pt x="120" y="0"/>
                  </a:lnTo>
                  <a:lnTo>
                    <a:pt x="82" y="5"/>
                  </a:lnTo>
                  <a:lnTo>
                    <a:pt x="72" y="15"/>
                  </a:lnTo>
                  <a:lnTo>
                    <a:pt x="43" y="15"/>
                  </a:lnTo>
                  <a:lnTo>
                    <a:pt x="24" y="34"/>
                  </a:lnTo>
                  <a:lnTo>
                    <a:pt x="14" y="43"/>
                  </a:lnTo>
                  <a:lnTo>
                    <a:pt x="5" y="72"/>
                  </a:lnTo>
                  <a:lnTo>
                    <a:pt x="0" y="92"/>
                  </a:lnTo>
                  <a:lnTo>
                    <a:pt x="0" y="121"/>
                  </a:lnTo>
                  <a:lnTo>
                    <a:pt x="0" y="130"/>
                  </a:lnTo>
                  <a:lnTo>
                    <a:pt x="0" y="145"/>
                  </a:lnTo>
                  <a:lnTo>
                    <a:pt x="5" y="154"/>
                  </a:lnTo>
                  <a:lnTo>
                    <a:pt x="5" y="174"/>
                  </a:lnTo>
                  <a:lnTo>
                    <a:pt x="14" y="183"/>
                  </a:lnTo>
                  <a:lnTo>
                    <a:pt x="24" y="212"/>
                  </a:lnTo>
                  <a:lnTo>
                    <a:pt x="53" y="270"/>
                  </a:lnTo>
                  <a:lnTo>
                    <a:pt x="63" y="294"/>
                  </a:lnTo>
                  <a:lnTo>
                    <a:pt x="82" y="323"/>
                  </a:lnTo>
                  <a:lnTo>
                    <a:pt x="82" y="362"/>
                  </a:lnTo>
                  <a:lnTo>
                    <a:pt x="82" y="410"/>
                  </a:lnTo>
                  <a:lnTo>
                    <a:pt x="92" y="443"/>
                  </a:lnTo>
                  <a:lnTo>
                    <a:pt x="101" y="472"/>
                  </a:lnTo>
                  <a:lnTo>
                    <a:pt x="111" y="501"/>
                  </a:lnTo>
                  <a:lnTo>
                    <a:pt x="130" y="521"/>
                  </a:lnTo>
                  <a:lnTo>
                    <a:pt x="140" y="540"/>
                  </a:lnTo>
                  <a:lnTo>
                    <a:pt x="154" y="549"/>
                  </a:lnTo>
                  <a:lnTo>
                    <a:pt x="183" y="549"/>
                  </a:lnTo>
                  <a:lnTo>
                    <a:pt x="202" y="559"/>
                  </a:lnTo>
                  <a:lnTo>
                    <a:pt x="231" y="549"/>
                  </a:lnTo>
                  <a:lnTo>
                    <a:pt x="251" y="549"/>
                  </a:lnTo>
                  <a:lnTo>
                    <a:pt x="279" y="530"/>
                  </a:lnTo>
                  <a:lnTo>
                    <a:pt x="289" y="521"/>
                  </a:lnTo>
                  <a:lnTo>
                    <a:pt x="313" y="492"/>
                  </a:lnTo>
                  <a:lnTo>
                    <a:pt x="323" y="463"/>
                  </a:lnTo>
                  <a:lnTo>
                    <a:pt x="439" y="294"/>
                  </a:lnTo>
                  <a:lnTo>
                    <a:pt x="400" y="270"/>
                  </a:lnTo>
                  <a:lnTo>
                    <a:pt x="381" y="222"/>
                  </a:lnTo>
                  <a:lnTo>
                    <a:pt x="371" y="174"/>
                  </a:lnTo>
                  <a:lnTo>
                    <a:pt x="371" y="130"/>
                  </a:lnTo>
                  <a:lnTo>
                    <a:pt x="371" y="121"/>
                  </a:lnTo>
                  <a:lnTo>
                    <a:pt x="371" y="101"/>
                  </a:lnTo>
                  <a:lnTo>
                    <a:pt x="371" y="92"/>
                  </a:lnTo>
                  <a:lnTo>
                    <a:pt x="371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2">
              <a:extLst>
                <a:ext uri="{FF2B5EF4-FFF2-40B4-BE49-F238E27FC236}">
                  <a16:creationId xmlns:a16="http://schemas.microsoft.com/office/drawing/2014/main" id="{4C2AF540-BFE6-5A49-BE6B-0FAB0DF75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9" y="3995"/>
              <a:ext cx="25" cy="25"/>
            </a:xfrm>
            <a:custGeom>
              <a:avLst/>
              <a:gdLst>
                <a:gd name="T0" fmla="*/ 25 w 496"/>
                <a:gd name="T1" fmla="*/ 19 h 501"/>
                <a:gd name="T2" fmla="*/ 25 w 496"/>
                <a:gd name="T3" fmla="*/ 8 h 501"/>
                <a:gd name="T4" fmla="*/ 25 w 496"/>
                <a:gd name="T5" fmla="*/ 6 h 501"/>
                <a:gd name="T6" fmla="*/ 25 w 496"/>
                <a:gd name="T7" fmla="*/ 5 h 501"/>
                <a:gd name="T8" fmla="*/ 24 w 496"/>
                <a:gd name="T9" fmla="*/ 3 h 501"/>
                <a:gd name="T10" fmla="*/ 24 w 496"/>
                <a:gd name="T11" fmla="*/ 2 h 501"/>
                <a:gd name="T12" fmla="*/ 23 w 496"/>
                <a:gd name="T13" fmla="*/ 1 h 501"/>
                <a:gd name="T14" fmla="*/ 22 w 496"/>
                <a:gd name="T15" fmla="*/ 0 h 501"/>
                <a:gd name="T16" fmla="*/ 20 w 496"/>
                <a:gd name="T17" fmla="*/ 0 h 501"/>
                <a:gd name="T18" fmla="*/ 19 w 496"/>
                <a:gd name="T19" fmla="*/ 0 h 501"/>
                <a:gd name="T20" fmla="*/ 17 w 496"/>
                <a:gd name="T21" fmla="*/ 0 h 501"/>
                <a:gd name="T22" fmla="*/ 16 w 496"/>
                <a:gd name="T23" fmla="*/ 0 h 501"/>
                <a:gd name="T24" fmla="*/ 16 w 496"/>
                <a:gd name="T25" fmla="*/ 1 h 501"/>
                <a:gd name="T26" fmla="*/ 15 w 496"/>
                <a:gd name="T27" fmla="*/ 2 h 501"/>
                <a:gd name="T28" fmla="*/ 13 w 496"/>
                <a:gd name="T29" fmla="*/ 3 h 501"/>
                <a:gd name="T30" fmla="*/ 12 w 496"/>
                <a:gd name="T31" fmla="*/ 5 h 501"/>
                <a:gd name="T32" fmla="*/ 11 w 496"/>
                <a:gd name="T33" fmla="*/ 6 h 501"/>
                <a:gd name="T34" fmla="*/ 10 w 496"/>
                <a:gd name="T35" fmla="*/ 6 h 501"/>
                <a:gd name="T36" fmla="*/ 10 w 496"/>
                <a:gd name="T37" fmla="*/ 7 h 501"/>
                <a:gd name="T38" fmla="*/ 9 w 496"/>
                <a:gd name="T39" fmla="*/ 7 h 501"/>
                <a:gd name="T40" fmla="*/ 8 w 496"/>
                <a:gd name="T41" fmla="*/ 8 h 501"/>
                <a:gd name="T42" fmla="*/ 8 w 496"/>
                <a:gd name="T43" fmla="*/ 8 h 501"/>
                <a:gd name="T44" fmla="*/ 6 w 496"/>
                <a:gd name="T45" fmla="*/ 8 h 501"/>
                <a:gd name="T46" fmla="*/ 5 w 496"/>
                <a:gd name="T47" fmla="*/ 9 h 501"/>
                <a:gd name="T48" fmla="*/ 4 w 496"/>
                <a:gd name="T49" fmla="*/ 10 h 501"/>
                <a:gd name="T50" fmla="*/ 3 w 496"/>
                <a:gd name="T51" fmla="*/ 10 h 501"/>
                <a:gd name="T52" fmla="*/ 2 w 496"/>
                <a:gd name="T53" fmla="*/ 11 h 501"/>
                <a:gd name="T54" fmla="*/ 1 w 496"/>
                <a:gd name="T55" fmla="*/ 12 h 501"/>
                <a:gd name="T56" fmla="*/ 0 w 496"/>
                <a:gd name="T57" fmla="*/ 12 h 501"/>
                <a:gd name="T58" fmla="*/ 0 w 496"/>
                <a:gd name="T59" fmla="*/ 14 h 501"/>
                <a:gd name="T60" fmla="*/ 0 w 496"/>
                <a:gd name="T61" fmla="*/ 14 h 501"/>
                <a:gd name="T62" fmla="*/ 0 w 496"/>
                <a:gd name="T63" fmla="*/ 15 h 501"/>
                <a:gd name="T64" fmla="*/ 0 w 496"/>
                <a:gd name="T65" fmla="*/ 17 h 501"/>
                <a:gd name="T66" fmla="*/ 1 w 496"/>
                <a:gd name="T67" fmla="*/ 19 h 501"/>
                <a:gd name="T68" fmla="*/ 2 w 496"/>
                <a:gd name="T69" fmla="*/ 20 h 501"/>
                <a:gd name="T70" fmla="*/ 3 w 496"/>
                <a:gd name="T71" fmla="*/ 20 h 501"/>
                <a:gd name="T72" fmla="*/ 5 w 496"/>
                <a:gd name="T73" fmla="*/ 22 h 501"/>
                <a:gd name="T74" fmla="*/ 6 w 496"/>
                <a:gd name="T75" fmla="*/ 22 h 501"/>
                <a:gd name="T76" fmla="*/ 6 w 496"/>
                <a:gd name="T77" fmla="*/ 22 h 501"/>
                <a:gd name="T78" fmla="*/ 16 w 496"/>
                <a:gd name="T79" fmla="*/ 25 h 501"/>
                <a:gd name="T80" fmla="*/ 16 w 496"/>
                <a:gd name="T81" fmla="*/ 24 h 501"/>
                <a:gd name="T82" fmla="*/ 17 w 496"/>
                <a:gd name="T83" fmla="*/ 23 h 501"/>
                <a:gd name="T84" fmla="*/ 19 w 496"/>
                <a:gd name="T85" fmla="*/ 22 h 501"/>
                <a:gd name="T86" fmla="*/ 20 w 496"/>
                <a:gd name="T87" fmla="*/ 20 h 501"/>
                <a:gd name="T88" fmla="*/ 21 w 496"/>
                <a:gd name="T89" fmla="*/ 20 h 501"/>
                <a:gd name="T90" fmla="*/ 22 w 496"/>
                <a:gd name="T91" fmla="*/ 19 h 501"/>
                <a:gd name="T92" fmla="*/ 24 w 496"/>
                <a:gd name="T93" fmla="*/ 19 h 501"/>
                <a:gd name="T94" fmla="*/ 25 w 496"/>
                <a:gd name="T95" fmla="*/ 19 h 5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96" h="501">
                  <a:moveTo>
                    <a:pt x="496" y="371"/>
                  </a:moveTo>
                  <a:lnTo>
                    <a:pt x="496" y="164"/>
                  </a:lnTo>
                  <a:lnTo>
                    <a:pt x="496" y="120"/>
                  </a:lnTo>
                  <a:lnTo>
                    <a:pt x="496" y="91"/>
                  </a:lnTo>
                  <a:lnTo>
                    <a:pt x="486" y="62"/>
                  </a:lnTo>
                  <a:lnTo>
                    <a:pt x="467" y="43"/>
                  </a:lnTo>
                  <a:lnTo>
                    <a:pt x="448" y="14"/>
                  </a:lnTo>
                  <a:lnTo>
                    <a:pt x="428" y="5"/>
                  </a:lnTo>
                  <a:lnTo>
                    <a:pt x="400" y="0"/>
                  </a:lnTo>
                  <a:lnTo>
                    <a:pt x="371" y="0"/>
                  </a:lnTo>
                  <a:lnTo>
                    <a:pt x="342" y="0"/>
                  </a:lnTo>
                  <a:lnTo>
                    <a:pt x="327" y="5"/>
                  </a:lnTo>
                  <a:lnTo>
                    <a:pt x="308" y="14"/>
                  </a:lnTo>
                  <a:lnTo>
                    <a:pt x="289" y="43"/>
                  </a:lnTo>
                  <a:lnTo>
                    <a:pt x="260" y="62"/>
                  </a:lnTo>
                  <a:lnTo>
                    <a:pt x="231" y="101"/>
                  </a:lnTo>
                  <a:lnTo>
                    <a:pt x="212" y="120"/>
                  </a:lnTo>
                  <a:lnTo>
                    <a:pt x="202" y="120"/>
                  </a:lnTo>
                  <a:lnTo>
                    <a:pt x="192" y="135"/>
                  </a:lnTo>
                  <a:lnTo>
                    <a:pt x="173" y="144"/>
                  </a:lnTo>
                  <a:lnTo>
                    <a:pt x="159" y="154"/>
                  </a:lnTo>
                  <a:lnTo>
                    <a:pt x="149" y="164"/>
                  </a:lnTo>
                  <a:lnTo>
                    <a:pt x="120" y="164"/>
                  </a:lnTo>
                  <a:lnTo>
                    <a:pt x="101" y="173"/>
                  </a:lnTo>
                  <a:lnTo>
                    <a:pt x="72" y="193"/>
                  </a:lnTo>
                  <a:lnTo>
                    <a:pt x="53" y="202"/>
                  </a:lnTo>
                  <a:lnTo>
                    <a:pt x="33" y="221"/>
                  </a:lnTo>
                  <a:lnTo>
                    <a:pt x="14" y="231"/>
                  </a:lnTo>
                  <a:lnTo>
                    <a:pt x="4" y="250"/>
                  </a:lnTo>
                  <a:lnTo>
                    <a:pt x="4" y="274"/>
                  </a:lnTo>
                  <a:lnTo>
                    <a:pt x="0" y="274"/>
                  </a:lnTo>
                  <a:lnTo>
                    <a:pt x="0" y="303"/>
                  </a:lnTo>
                  <a:lnTo>
                    <a:pt x="4" y="342"/>
                  </a:lnTo>
                  <a:lnTo>
                    <a:pt x="14" y="376"/>
                  </a:lnTo>
                  <a:lnTo>
                    <a:pt x="33" y="395"/>
                  </a:lnTo>
                  <a:lnTo>
                    <a:pt x="62" y="405"/>
                  </a:lnTo>
                  <a:lnTo>
                    <a:pt x="101" y="433"/>
                  </a:lnTo>
                  <a:lnTo>
                    <a:pt x="110" y="433"/>
                  </a:lnTo>
                  <a:lnTo>
                    <a:pt x="120" y="433"/>
                  </a:lnTo>
                  <a:lnTo>
                    <a:pt x="318" y="501"/>
                  </a:lnTo>
                  <a:lnTo>
                    <a:pt x="327" y="472"/>
                  </a:lnTo>
                  <a:lnTo>
                    <a:pt x="342" y="453"/>
                  </a:lnTo>
                  <a:lnTo>
                    <a:pt x="371" y="433"/>
                  </a:lnTo>
                  <a:lnTo>
                    <a:pt x="400" y="405"/>
                  </a:lnTo>
                  <a:lnTo>
                    <a:pt x="419" y="395"/>
                  </a:lnTo>
                  <a:lnTo>
                    <a:pt x="438" y="376"/>
                  </a:lnTo>
                  <a:lnTo>
                    <a:pt x="477" y="376"/>
                  </a:lnTo>
                  <a:lnTo>
                    <a:pt x="496" y="3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3">
              <a:extLst>
                <a:ext uri="{FF2B5EF4-FFF2-40B4-BE49-F238E27FC236}">
                  <a16:creationId xmlns:a16="http://schemas.microsoft.com/office/drawing/2014/main" id="{23DBEE1C-77E8-2648-8E03-AB3E8F35BA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" y="3995"/>
              <a:ext cx="25" cy="25"/>
            </a:xfrm>
            <a:custGeom>
              <a:avLst/>
              <a:gdLst>
                <a:gd name="T0" fmla="*/ 8 w 487"/>
                <a:gd name="T1" fmla="*/ 25 h 501"/>
                <a:gd name="T2" fmla="*/ 19 w 487"/>
                <a:gd name="T3" fmla="*/ 22 h 501"/>
                <a:gd name="T4" fmla="*/ 19 w 487"/>
                <a:gd name="T5" fmla="*/ 22 h 501"/>
                <a:gd name="T6" fmla="*/ 20 w 487"/>
                <a:gd name="T7" fmla="*/ 22 h 501"/>
                <a:gd name="T8" fmla="*/ 21 w 487"/>
                <a:gd name="T9" fmla="*/ 21 h 501"/>
                <a:gd name="T10" fmla="*/ 23 w 487"/>
                <a:gd name="T11" fmla="*/ 20 h 501"/>
                <a:gd name="T12" fmla="*/ 24 w 487"/>
                <a:gd name="T13" fmla="*/ 19 h 501"/>
                <a:gd name="T14" fmla="*/ 24 w 487"/>
                <a:gd name="T15" fmla="*/ 17 h 501"/>
                <a:gd name="T16" fmla="*/ 25 w 487"/>
                <a:gd name="T17" fmla="*/ 15 h 501"/>
                <a:gd name="T18" fmla="*/ 24 w 487"/>
                <a:gd name="T19" fmla="*/ 14 h 501"/>
                <a:gd name="T20" fmla="*/ 24 w 487"/>
                <a:gd name="T21" fmla="*/ 12 h 501"/>
                <a:gd name="T22" fmla="*/ 23 w 487"/>
                <a:gd name="T23" fmla="*/ 11 h 501"/>
                <a:gd name="T24" fmla="*/ 21 w 487"/>
                <a:gd name="T25" fmla="*/ 10 h 501"/>
                <a:gd name="T26" fmla="*/ 20 w 487"/>
                <a:gd name="T27" fmla="*/ 9 h 501"/>
                <a:gd name="T28" fmla="*/ 17 w 487"/>
                <a:gd name="T29" fmla="*/ 8 h 501"/>
                <a:gd name="T30" fmla="*/ 16 w 487"/>
                <a:gd name="T31" fmla="*/ 7 h 501"/>
                <a:gd name="T32" fmla="*/ 16 w 487"/>
                <a:gd name="T33" fmla="*/ 7 h 501"/>
                <a:gd name="T34" fmla="*/ 15 w 487"/>
                <a:gd name="T35" fmla="*/ 7 h 501"/>
                <a:gd name="T36" fmla="*/ 14 w 487"/>
                <a:gd name="T37" fmla="*/ 6 h 501"/>
                <a:gd name="T38" fmla="*/ 14 w 487"/>
                <a:gd name="T39" fmla="*/ 6 h 501"/>
                <a:gd name="T40" fmla="*/ 13 w 487"/>
                <a:gd name="T41" fmla="*/ 5 h 501"/>
                <a:gd name="T42" fmla="*/ 12 w 487"/>
                <a:gd name="T43" fmla="*/ 5 h 501"/>
                <a:gd name="T44" fmla="*/ 11 w 487"/>
                <a:gd name="T45" fmla="*/ 3 h 501"/>
                <a:gd name="T46" fmla="*/ 10 w 487"/>
                <a:gd name="T47" fmla="*/ 2 h 501"/>
                <a:gd name="T48" fmla="*/ 9 w 487"/>
                <a:gd name="T49" fmla="*/ 2 h 501"/>
                <a:gd name="T50" fmla="*/ 9 w 487"/>
                <a:gd name="T51" fmla="*/ 1 h 501"/>
                <a:gd name="T52" fmla="*/ 8 w 487"/>
                <a:gd name="T53" fmla="*/ 0 h 501"/>
                <a:gd name="T54" fmla="*/ 8 w 487"/>
                <a:gd name="T55" fmla="*/ 0 h 501"/>
                <a:gd name="T56" fmla="*/ 7 w 487"/>
                <a:gd name="T57" fmla="*/ 0 h 501"/>
                <a:gd name="T58" fmla="*/ 7 w 487"/>
                <a:gd name="T59" fmla="*/ 0 h 501"/>
                <a:gd name="T60" fmla="*/ 6 w 487"/>
                <a:gd name="T61" fmla="*/ 0 h 501"/>
                <a:gd name="T62" fmla="*/ 5 w 487"/>
                <a:gd name="T63" fmla="*/ 0 h 501"/>
                <a:gd name="T64" fmla="*/ 4 w 487"/>
                <a:gd name="T65" fmla="*/ 0 h 501"/>
                <a:gd name="T66" fmla="*/ 3 w 487"/>
                <a:gd name="T67" fmla="*/ 1 h 501"/>
                <a:gd name="T68" fmla="*/ 2 w 487"/>
                <a:gd name="T69" fmla="*/ 2 h 501"/>
                <a:gd name="T70" fmla="*/ 1 w 487"/>
                <a:gd name="T71" fmla="*/ 2 h 501"/>
                <a:gd name="T72" fmla="*/ 0 w 487"/>
                <a:gd name="T73" fmla="*/ 3 h 501"/>
                <a:gd name="T74" fmla="*/ 0 w 487"/>
                <a:gd name="T75" fmla="*/ 5 h 501"/>
                <a:gd name="T76" fmla="*/ 0 w 487"/>
                <a:gd name="T77" fmla="*/ 6 h 501"/>
                <a:gd name="T78" fmla="*/ 0 w 487"/>
                <a:gd name="T79" fmla="*/ 7 h 501"/>
                <a:gd name="T80" fmla="*/ 0 w 487"/>
                <a:gd name="T81" fmla="*/ 8 h 501"/>
                <a:gd name="T82" fmla="*/ 0 w 487"/>
                <a:gd name="T83" fmla="*/ 8 h 501"/>
                <a:gd name="T84" fmla="*/ 0 w 487"/>
                <a:gd name="T85" fmla="*/ 19 h 501"/>
                <a:gd name="T86" fmla="*/ 1 w 487"/>
                <a:gd name="T87" fmla="*/ 19 h 501"/>
                <a:gd name="T88" fmla="*/ 2 w 487"/>
                <a:gd name="T89" fmla="*/ 19 h 501"/>
                <a:gd name="T90" fmla="*/ 4 w 487"/>
                <a:gd name="T91" fmla="*/ 20 h 501"/>
                <a:gd name="T92" fmla="*/ 5 w 487"/>
                <a:gd name="T93" fmla="*/ 20 h 501"/>
                <a:gd name="T94" fmla="*/ 6 w 487"/>
                <a:gd name="T95" fmla="*/ 22 h 501"/>
                <a:gd name="T96" fmla="*/ 7 w 487"/>
                <a:gd name="T97" fmla="*/ 23 h 501"/>
                <a:gd name="T98" fmla="*/ 8 w 487"/>
                <a:gd name="T99" fmla="*/ 24 h 501"/>
                <a:gd name="T100" fmla="*/ 8 w 487"/>
                <a:gd name="T101" fmla="*/ 25 h 50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87" h="501">
                  <a:moveTo>
                    <a:pt x="164" y="501"/>
                  </a:moveTo>
                  <a:lnTo>
                    <a:pt x="362" y="433"/>
                  </a:lnTo>
                  <a:lnTo>
                    <a:pt x="371" y="433"/>
                  </a:lnTo>
                  <a:lnTo>
                    <a:pt x="381" y="433"/>
                  </a:lnTo>
                  <a:lnTo>
                    <a:pt x="410" y="414"/>
                  </a:lnTo>
                  <a:lnTo>
                    <a:pt x="439" y="405"/>
                  </a:lnTo>
                  <a:lnTo>
                    <a:pt x="468" y="376"/>
                  </a:lnTo>
                  <a:lnTo>
                    <a:pt x="477" y="342"/>
                  </a:lnTo>
                  <a:lnTo>
                    <a:pt x="487" y="303"/>
                  </a:lnTo>
                  <a:lnTo>
                    <a:pt x="477" y="274"/>
                  </a:lnTo>
                  <a:lnTo>
                    <a:pt x="468" y="250"/>
                  </a:lnTo>
                  <a:lnTo>
                    <a:pt x="439" y="221"/>
                  </a:lnTo>
                  <a:lnTo>
                    <a:pt x="400" y="193"/>
                  </a:lnTo>
                  <a:lnTo>
                    <a:pt x="381" y="183"/>
                  </a:lnTo>
                  <a:lnTo>
                    <a:pt x="333" y="164"/>
                  </a:lnTo>
                  <a:lnTo>
                    <a:pt x="318" y="144"/>
                  </a:lnTo>
                  <a:lnTo>
                    <a:pt x="309" y="144"/>
                  </a:lnTo>
                  <a:lnTo>
                    <a:pt x="290" y="135"/>
                  </a:lnTo>
                  <a:lnTo>
                    <a:pt x="280" y="120"/>
                  </a:lnTo>
                  <a:lnTo>
                    <a:pt x="270" y="120"/>
                  </a:lnTo>
                  <a:lnTo>
                    <a:pt x="251" y="91"/>
                  </a:lnTo>
                  <a:lnTo>
                    <a:pt x="241" y="91"/>
                  </a:lnTo>
                  <a:lnTo>
                    <a:pt x="212" y="62"/>
                  </a:lnTo>
                  <a:lnTo>
                    <a:pt x="203" y="43"/>
                  </a:lnTo>
                  <a:lnTo>
                    <a:pt x="184" y="34"/>
                  </a:lnTo>
                  <a:lnTo>
                    <a:pt x="174" y="14"/>
                  </a:lnTo>
                  <a:lnTo>
                    <a:pt x="164" y="5"/>
                  </a:lnTo>
                  <a:lnTo>
                    <a:pt x="150" y="5"/>
                  </a:lnTo>
                  <a:lnTo>
                    <a:pt x="140" y="0"/>
                  </a:lnTo>
                  <a:lnTo>
                    <a:pt x="131" y="0"/>
                  </a:lnTo>
                  <a:lnTo>
                    <a:pt x="111" y="0"/>
                  </a:lnTo>
                  <a:lnTo>
                    <a:pt x="92" y="0"/>
                  </a:lnTo>
                  <a:lnTo>
                    <a:pt x="73" y="5"/>
                  </a:lnTo>
                  <a:lnTo>
                    <a:pt x="53" y="14"/>
                  </a:lnTo>
                  <a:lnTo>
                    <a:pt x="34" y="34"/>
                  </a:lnTo>
                  <a:lnTo>
                    <a:pt x="25" y="43"/>
                  </a:lnTo>
                  <a:lnTo>
                    <a:pt x="5" y="62"/>
                  </a:lnTo>
                  <a:lnTo>
                    <a:pt x="0" y="91"/>
                  </a:lnTo>
                  <a:lnTo>
                    <a:pt x="0" y="111"/>
                  </a:lnTo>
                  <a:lnTo>
                    <a:pt x="0" y="144"/>
                  </a:lnTo>
                  <a:lnTo>
                    <a:pt x="0" y="154"/>
                  </a:lnTo>
                  <a:lnTo>
                    <a:pt x="0" y="164"/>
                  </a:lnTo>
                  <a:lnTo>
                    <a:pt x="0" y="376"/>
                  </a:lnTo>
                  <a:lnTo>
                    <a:pt x="25" y="376"/>
                  </a:lnTo>
                  <a:lnTo>
                    <a:pt x="44" y="376"/>
                  </a:lnTo>
                  <a:lnTo>
                    <a:pt x="73" y="395"/>
                  </a:lnTo>
                  <a:lnTo>
                    <a:pt x="102" y="405"/>
                  </a:lnTo>
                  <a:lnTo>
                    <a:pt x="121" y="433"/>
                  </a:lnTo>
                  <a:lnTo>
                    <a:pt x="140" y="453"/>
                  </a:lnTo>
                  <a:lnTo>
                    <a:pt x="159" y="482"/>
                  </a:lnTo>
                  <a:lnTo>
                    <a:pt x="164" y="5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4">
              <a:extLst>
                <a:ext uri="{FF2B5EF4-FFF2-40B4-BE49-F238E27FC236}">
                  <a16:creationId xmlns:a16="http://schemas.microsoft.com/office/drawing/2014/main" id="{4ADC023D-95BB-1241-8685-DF5825F529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" y="4023"/>
              <a:ext cx="23" cy="28"/>
            </a:xfrm>
            <a:custGeom>
              <a:avLst/>
              <a:gdLst>
                <a:gd name="T0" fmla="*/ 0 w 457"/>
                <a:gd name="T1" fmla="*/ 15 h 559"/>
                <a:gd name="T2" fmla="*/ 6 w 457"/>
                <a:gd name="T3" fmla="*/ 24 h 559"/>
                <a:gd name="T4" fmla="*/ 7 w 457"/>
                <a:gd name="T5" fmla="*/ 25 h 559"/>
                <a:gd name="T6" fmla="*/ 7 w 457"/>
                <a:gd name="T7" fmla="*/ 26 h 559"/>
                <a:gd name="T8" fmla="*/ 9 w 457"/>
                <a:gd name="T9" fmla="*/ 27 h 559"/>
                <a:gd name="T10" fmla="*/ 10 w 457"/>
                <a:gd name="T11" fmla="*/ 27 h 559"/>
                <a:gd name="T12" fmla="*/ 11 w 457"/>
                <a:gd name="T13" fmla="*/ 27 h 559"/>
                <a:gd name="T14" fmla="*/ 13 w 457"/>
                <a:gd name="T15" fmla="*/ 28 h 559"/>
                <a:gd name="T16" fmla="*/ 14 w 457"/>
                <a:gd name="T17" fmla="*/ 27 h 559"/>
                <a:gd name="T18" fmla="*/ 14 w 457"/>
                <a:gd name="T19" fmla="*/ 27 h 559"/>
                <a:gd name="T20" fmla="*/ 15 w 457"/>
                <a:gd name="T21" fmla="*/ 27 h 559"/>
                <a:gd name="T22" fmla="*/ 16 w 457"/>
                <a:gd name="T23" fmla="*/ 26 h 559"/>
                <a:gd name="T24" fmla="*/ 17 w 457"/>
                <a:gd name="T25" fmla="*/ 26 h 559"/>
                <a:gd name="T26" fmla="*/ 18 w 457"/>
                <a:gd name="T27" fmla="*/ 25 h 559"/>
                <a:gd name="T28" fmla="*/ 18 w 457"/>
                <a:gd name="T29" fmla="*/ 23 h 559"/>
                <a:gd name="T30" fmla="*/ 18 w 457"/>
                <a:gd name="T31" fmla="*/ 22 h 559"/>
                <a:gd name="T32" fmla="*/ 18 w 457"/>
                <a:gd name="T33" fmla="*/ 21 h 559"/>
                <a:gd name="T34" fmla="*/ 19 w 457"/>
                <a:gd name="T35" fmla="*/ 18 h 559"/>
                <a:gd name="T36" fmla="*/ 19 w 457"/>
                <a:gd name="T37" fmla="*/ 16 h 559"/>
                <a:gd name="T38" fmla="*/ 20 w 457"/>
                <a:gd name="T39" fmla="*/ 14 h 559"/>
                <a:gd name="T40" fmla="*/ 21 w 457"/>
                <a:gd name="T41" fmla="*/ 13 h 559"/>
                <a:gd name="T42" fmla="*/ 22 w 457"/>
                <a:gd name="T43" fmla="*/ 11 h 559"/>
                <a:gd name="T44" fmla="*/ 23 w 457"/>
                <a:gd name="T45" fmla="*/ 9 h 559"/>
                <a:gd name="T46" fmla="*/ 23 w 457"/>
                <a:gd name="T47" fmla="*/ 8 h 559"/>
                <a:gd name="T48" fmla="*/ 23 w 457"/>
                <a:gd name="T49" fmla="*/ 7 h 559"/>
                <a:gd name="T50" fmla="*/ 23 w 457"/>
                <a:gd name="T51" fmla="*/ 6 h 559"/>
                <a:gd name="T52" fmla="*/ 23 w 457"/>
                <a:gd name="T53" fmla="*/ 5 h 559"/>
                <a:gd name="T54" fmla="*/ 23 w 457"/>
                <a:gd name="T55" fmla="*/ 4 h 559"/>
                <a:gd name="T56" fmla="*/ 22 w 457"/>
                <a:gd name="T57" fmla="*/ 2 h 559"/>
                <a:gd name="T58" fmla="*/ 21 w 457"/>
                <a:gd name="T59" fmla="*/ 2 h 559"/>
                <a:gd name="T60" fmla="*/ 21 w 457"/>
                <a:gd name="T61" fmla="*/ 1 h 559"/>
                <a:gd name="T62" fmla="*/ 19 w 457"/>
                <a:gd name="T63" fmla="*/ 1 h 559"/>
                <a:gd name="T64" fmla="*/ 18 w 457"/>
                <a:gd name="T65" fmla="*/ 0 h 559"/>
                <a:gd name="T66" fmla="*/ 17 w 457"/>
                <a:gd name="T67" fmla="*/ 0 h 559"/>
                <a:gd name="T68" fmla="*/ 16 w 457"/>
                <a:gd name="T69" fmla="*/ 0 h 559"/>
                <a:gd name="T70" fmla="*/ 15 w 457"/>
                <a:gd name="T71" fmla="*/ 0 h 559"/>
                <a:gd name="T72" fmla="*/ 14 w 457"/>
                <a:gd name="T73" fmla="*/ 1 h 559"/>
                <a:gd name="T74" fmla="*/ 13 w 457"/>
                <a:gd name="T75" fmla="*/ 1 h 559"/>
                <a:gd name="T76" fmla="*/ 3 w 457"/>
                <a:gd name="T77" fmla="*/ 4 h 559"/>
                <a:gd name="T78" fmla="*/ 3 w 457"/>
                <a:gd name="T79" fmla="*/ 5 h 559"/>
                <a:gd name="T80" fmla="*/ 3 w 457"/>
                <a:gd name="T81" fmla="*/ 6 h 559"/>
                <a:gd name="T82" fmla="*/ 3 w 457"/>
                <a:gd name="T83" fmla="*/ 7 h 559"/>
                <a:gd name="T84" fmla="*/ 3 w 457"/>
                <a:gd name="T85" fmla="*/ 9 h 559"/>
                <a:gd name="T86" fmla="*/ 2 w 457"/>
                <a:gd name="T87" fmla="*/ 11 h 559"/>
                <a:gd name="T88" fmla="*/ 2 w 457"/>
                <a:gd name="T89" fmla="*/ 14 h 559"/>
                <a:gd name="T90" fmla="*/ 0 w 457"/>
                <a:gd name="T91" fmla="*/ 15 h 55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57" h="559">
                  <a:moveTo>
                    <a:pt x="0" y="294"/>
                  </a:moveTo>
                  <a:lnTo>
                    <a:pt x="120" y="472"/>
                  </a:lnTo>
                  <a:lnTo>
                    <a:pt x="130" y="492"/>
                  </a:lnTo>
                  <a:lnTo>
                    <a:pt x="149" y="521"/>
                  </a:lnTo>
                  <a:lnTo>
                    <a:pt x="173" y="530"/>
                  </a:lnTo>
                  <a:lnTo>
                    <a:pt x="192" y="549"/>
                  </a:lnTo>
                  <a:lnTo>
                    <a:pt x="221" y="549"/>
                  </a:lnTo>
                  <a:lnTo>
                    <a:pt x="250" y="559"/>
                  </a:lnTo>
                  <a:lnTo>
                    <a:pt x="269" y="549"/>
                  </a:lnTo>
                  <a:lnTo>
                    <a:pt x="279" y="549"/>
                  </a:lnTo>
                  <a:lnTo>
                    <a:pt x="303" y="540"/>
                  </a:lnTo>
                  <a:lnTo>
                    <a:pt x="322" y="521"/>
                  </a:lnTo>
                  <a:lnTo>
                    <a:pt x="332" y="511"/>
                  </a:lnTo>
                  <a:lnTo>
                    <a:pt x="351" y="492"/>
                  </a:lnTo>
                  <a:lnTo>
                    <a:pt x="361" y="463"/>
                  </a:lnTo>
                  <a:lnTo>
                    <a:pt x="361" y="434"/>
                  </a:lnTo>
                  <a:lnTo>
                    <a:pt x="361" y="410"/>
                  </a:lnTo>
                  <a:lnTo>
                    <a:pt x="371" y="352"/>
                  </a:lnTo>
                  <a:lnTo>
                    <a:pt x="380" y="323"/>
                  </a:lnTo>
                  <a:lnTo>
                    <a:pt x="390" y="284"/>
                  </a:lnTo>
                  <a:lnTo>
                    <a:pt x="409" y="260"/>
                  </a:lnTo>
                  <a:lnTo>
                    <a:pt x="428" y="212"/>
                  </a:lnTo>
                  <a:lnTo>
                    <a:pt x="448" y="183"/>
                  </a:lnTo>
                  <a:lnTo>
                    <a:pt x="457" y="154"/>
                  </a:lnTo>
                  <a:lnTo>
                    <a:pt x="457" y="140"/>
                  </a:lnTo>
                  <a:lnTo>
                    <a:pt x="457" y="121"/>
                  </a:lnTo>
                  <a:lnTo>
                    <a:pt x="457" y="101"/>
                  </a:lnTo>
                  <a:lnTo>
                    <a:pt x="448" y="72"/>
                  </a:lnTo>
                  <a:lnTo>
                    <a:pt x="438" y="43"/>
                  </a:lnTo>
                  <a:lnTo>
                    <a:pt x="419" y="34"/>
                  </a:lnTo>
                  <a:lnTo>
                    <a:pt x="409" y="15"/>
                  </a:lnTo>
                  <a:lnTo>
                    <a:pt x="380" y="15"/>
                  </a:lnTo>
                  <a:lnTo>
                    <a:pt x="361" y="5"/>
                  </a:lnTo>
                  <a:lnTo>
                    <a:pt x="332" y="0"/>
                  </a:lnTo>
                  <a:lnTo>
                    <a:pt x="322" y="0"/>
                  </a:lnTo>
                  <a:lnTo>
                    <a:pt x="303" y="5"/>
                  </a:lnTo>
                  <a:lnTo>
                    <a:pt x="279" y="15"/>
                  </a:lnTo>
                  <a:lnTo>
                    <a:pt x="260" y="15"/>
                  </a:lnTo>
                  <a:lnTo>
                    <a:pt x="62" y="82"/>
                  </a:lnTo>
                  <a:lnTo>
                    <a:pt x="62" y="101"/>
                  </a:lnTo>
                  <a:lnTo>
                    <a:pt x="62" y="121"/>
                  </a:lnTo>
                  <a:lnTo>
                    <a:pt x="62" y="130"/>
                  </a:lnTo>
                  <a:lnTo>
                    <a:pt x="62" y="183"/>
                  </a:lnTo>
                  <a:lnTo>
                    <a:pt x="43" y="222"/>
                  </a:lnTo>
                  <a:lnTo>
                    <a:pt x="33" y="27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5">
              <a:extLst>
                <a:ext uri="{FF2B5EF4-FFF2-40B4-BE49-F238E27FC236}">
                  <a16:creationId xmlns:a16="http://schemas.microsoft.com/office/drawing/2014/main" id="{A85463A1-4249-3A4B-955A-FADAD81242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" y="4042"/>
              <a:ext cx="28" cy="19"/>
            </a:xfrm>
            <a:custGeom>
              <a:avLst/>
              <a:gdLst>
                <a:gd name="T0" fmla="*/ 8 w 563"/>
                <a:gd name="T1" fmla="*/ 0 h 381"/>
                <a:gd name="T2" fmla="*/ 2 w 563"/>
                <a:gd name="T3" fmla="*/ 8 h 381"/>
                <a:gd name="T4" fmla="*/ 1 w 563"/>
                <a:gd name="T5" fmla="*/ 10 h 381"/>
                <a:gd name="T6" fmla="*/ 1 w 563"/>
                <a:gd name="T7" fmla="*/ 11 h 381"/>
                <a:gd name="T8" fmla="*/ 0 w 563"/>
                <a:gd name="T9" fmla="*/ 12 h 381"/>
                <a:gd name="T10" fmla="*/ 0 w 563"/>
                <a:gd name="T11" fmla="*/ 13 h 381"/>
                <a:gd name="T12" fmla="*/ 0 w 563"/>
                <a:gd name="T13" fmla="*/ 15 h 381"/>
                <a:gd name="T14" fmla="*/ 1 w 563"/>
                <a:gd name="T15" fmla="*/ 16 h 381"/>
                <a:gd name="T16" fmla="*/ 1 w 563"/>
                <a:gd name="T17" fmla="*/ 17 h 381"/>
                <a:gd name="T18" fmla="*/ 2 w 563"/>
                <a:gd name="T19" fmla="*/ 18 h 381"/>
                <a:gd name="T20" fmla="*/ 2 w 563"/>
                <a:gd name="T21" fmla="*/ 18 h 381"/>
                <a:gd name="T22" fmla="*/ 4 w 563"/>
                <a:gd name="T23" fmla="*/ 19 h 381"/>
                <a:gd name="T24" fmla="*/ 5 w 563"/>
                <a:gd name="T25" fmla="*/ 19 h 381"/>
                <a:gd name="T26" fmla="*/ 6 w 563"/>
                <a:gd name="T27" fmla="*/ 19 h 381"/>
                <a:gd name="T28" fmla="*/ 6 w 563"/>
                <a:gd name="T29" fmla="*/ 19 h 381"/>
                <a:gd name="T30" fmla="*/ 7 w 563"/>
                <a:gd name="T31" fmla="*/ 19 h 381"/>
                <a:gd name="T32" fmla="*/ 8 w 563"/>
                <a:gd name="T33" fmla="*/ 19 h 381"/>
                <a:gd name="T34" fmla="*/ 9 w 563"/>
                <a:gd name="T35" fmla="*/ 19 h 381"/>
                <a:gd name="T36" fmla="*/ 11 w 563"/>
                <a:gd name="T37" fmla="*/ 18 h 381"/>
                <a:gd name="T38" fmla="*/ 12 w 563"/>
                <a:gd name="T39" fmla="*/ 18 h 381"/>
                <a:gd name="T40" fmla="*/ 12 w 563"/>
                <a:gd name="T41" fmla="*/ 18 h 381"/>
                <a:gd name="T42" fmla="*/ 13 w 563"/>
                <a:gd name="T43" fmla="*/ 18 h 381"/>
                <a:gd name="T44" fmla="*/ 14 w 563"/>
                <a:gd name="T45" fmla="*/ 18 h 381"/>
                <a:gd name="T46" fmla="*/ 15 w 563"/>
                <a:gd name="T47" fmla="*/ 18 h 381"/>
                <a:gd name="T48" fmla="*/ 16 w 563"/>
                <a:gd name="T49" fmla="*/ 18 h 381"/>
                <a:gd name="T50" fmla="*/ 17 w 563"/>
                <a:gd name="T51" fmla="*/ 19 h 381"/>
                <a:gd name="T52" fmla="*/ 19 w 563"/>
                <a:gd name="T53" fmla="*/ 19 h 381"/>
                <a:gd name="T54" fmla="*/ 20 w 563"/>
                <a:gd name="T55" fmla="*/ 19 h 381"/>
                <a:gd name="T56" fmla="*/ 20 w 563"/>
                <a:gd name="T57" fmla="*/ 19 h 381"/>
                <a:gd name="T58" fmla="*/ 21 w 563"/>
                <a:gd name="T59" fmla="*/ 19 h 381"/>
                <a:gd name="T60" fmla="*/ 22 w 563"/>
                <a:gd name="T61" fmla="*/ 19 h 381"/>
                <a:gd name="T62" fmla="*/ 23 w 563"/>
                <a:gd name="T63" fmla="*/ 19 h 381"/>
                <a:gd name="T64" fmla="*/ 25 w 563"/>
                <a:gd name="T65" fmla="*/ 19 h 381"/>
                <a:gd name="T66" fmla="*/ 25 w 563"/>
                <a:gd name="T67" fmla="*/ 19 h 381"/>
                <a:gd name="T68" fmla="*/ 26 w 563"/>
                <a:gd name="T69" fmla="*/ 18 h 381"/>
                <a:gd name="T70" fmla="*/ 27 w 563"/>
                <a:gd name="T71" fmla="*/ 17 h 381"/>
                <a:gd name="T72" fmla="*/ 28 w 563"/>
                <a:gd name="T73" fmla="*/ 16 h 381"/>
                <a:gd name="T74" fmla="*/ 28 w 563"/>
                <a:gd name="T75" fmla="*/ 15 h 381"/>
                <a:gd name="T76" fmla="*/ 28 w 563"/>
                <a:gd name="T77" fmla="*/ 13 h 381"/>
                <a:gd name="T78" fmla="*/ 28 w 563"/>
                <a:gd name="T79" fmla="*/ 12 h 381"/>
                <a:gd name="T80" fmla="*/ 28 w 563"/>
                <a:gd name="T81" fmla="*/ 11 h 381"/>
                <a:gd name="T82" fmla="*/ 27 w 563"/>
                <a:gd name="T83" fmla="*/ 10 h 381"/>
                <a:gd name="T84" fmla="*/ 25 w 563"/>
                <a:gd name="T85" fmla="*/ 8 h 381"/>
                <a:gd name="T86" fmla="*/ 19 w 563"/>
                <a:gd name="T87" fmla="*/ 0 h 381"/>
                <a:gd name="T88" fmla="*/ 19 w 563"/>
                <a:gd name="T89" fmla="*/ 0 h 381"/>
                <a:gd name="T90" fmla="*/ 18 w 563"/>
                <a:gd name="T91" fmla="*/ 0 h 381"/>
                <a:gd name="T92" fmla="*/ 18 w 563"/>
                <a:gd name="T93" fmla="*/ 0 h 381"/>
                <a:gd name="T94" fmla="*/ 17 w 563"/>
                <a:gd name="T95" fmla="*/ 1 h 381"/>
                <a:gd name="T96" fmla="*/ 16 w 563"/>
                <a:gd name="T97" fmla="*/ 1 h 381"/>
                <a:gd name="T98" fmla="*/ 15 w 563"/>
                <a:gd name="T99" fmla="*/ 1 h 381"/>
                <a:gd name="T100" fmla="*/ 15 w 563"/>
                <a:gd name="T101" fmla="*/ 1 h 381"/>
                <a:gd name="T102" fmla="*/ 14 w 563"/>
                <a:gd name="T103" fmla="*/ 1 h 381"/>
                <a:gd name="T104" fmla="*/ 13 w 563"/>
                <a:gd name="T105" fmla="*/ 1 h 381"/>
                <a:gd name="T106" fmla="*/ 12 w 563"/>
                <a:gd name="T107" fmla="*/ 1 h 381"/>
                <a:gd name="T108" fmla="*/ 11 w 563"/>
                <a:gd name="T109" fmla="*/ 1 h 381"/>
                <a:gd name="T110" fmla="*/ 11 w 563"/>
                <a:gd name="T111" fmla="*/ 1 h 381"/>
                <a:gd name="T112" fmla="*/ 10 w 563"/>
                <a:gd name="T113" fmla="*/ 0 h 381"/>
                <a:gd name="T114" fmla="*/ 10 w 563"/>
                <a:gd name="T115" fmla="*/ 0 h 381"/>
                <a:gd name="T116" fmla="*/ 9 w 563"/>
                <a:gd name="T117" fmla="*/ 0 h 381"/>
                <a:gd name="T118" fmla="*/ 8 w 563"/>
                <a:gd name="T119" fmla="*/ 0 h 3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63" h="381">
                  <a:moveTo>
                    <a:pt x="168" y="0"/>
                  </a:moveTo>
                  <a:lnTo>
                    <a:pt x="43" y="154"/>
                  </a:lnTo>
                  <a:lnTo>
                    <a:pt x="24" y="193"/>
                  </a:lnTo>
                  <a:lnTo>
                    <a:pt x="14" y="222"/>
                  </a:lnTo>
                  <a:lnTo>
                    <a:pt x="4" y="241"/>
                  </a:lnTo>
                  <a:lnTo>
                    <a:pt x="0" y="265"/>
                  </a:lnTo>
                  <a:lnTo>
                    <a:pt x="4" y="294"/>
                  </a:lnTo>
                  <a:lnTo>
                    <a:pt x="14" y="313"/>
                  </a:lnTo>
                  <a:lnTo>
                    <a:pt x="14" y="332"/>
                  </a:lnTo>
                  <a:lnTo>
                    <a:pt x="33" y="352"/>
                  </a:lnTo>
                  <a:lnTo>
                    <a:pt x="43" y="361"/>
                  </a:lnTo>
                  <a:lnTo>
                    <a:pt x="72" y="371"/>
                  </a:lnTo>
                  <a:lnTo>
                    <a:pt x="91" y="381"/>
                  </a:lnTo>
                  <a:lnTo>
                    <a:pt x="120" y="381"/>
                  </a:lnTo>
                  <a:lnTo>
                    <a:pt x="130" y="381"/>
                  </a:lnTo>
                  <a:lnTo>
                    <a:pt x="149" y="381"/>
                  </a:lnTo>
                  <a:lnTo>
                    <a:pt x="159" y="381"/>
                  </a:lnTo>
                  <a:lnTo>
                    <a:pt x="178" y="371"/>
                  </a:lnTo>
                  <a:lnTo>
                    <a:pt x="231" y="361"/>
                  </a:lnTo>
                  <a:lnTo>
                    <a:pt x="241" y="361"/>
                  </a:lnTo>
                  <a:lnTo>
                    <a:pt x="250" y="361"/>
                  </a:lnTo>
                  <a:lnTo>
                    <a:pt x="270" y="361"/>
                  </a:lnTo>
                  <a:lnTo>
                    <a:pt x="279" y="361"/>
                  </a:lnTo>
                  <a:lnTo>
                    <a:pt x="298" y="361"/>
                  </a:lnTo>
                  <a:lnTo>
                    <a:pt x="318" y="361"/>
                  </a:lnTo>
                  <a:lnTo>
                    <a:pt x="347" y="371"/>
                  </a:lnTo>
                  <a:lnTo>
                    <a:pt x="380" y="371"/>
                  </a:lnTo>
                  <a:lnTo>
                    <a:pt x="400" y="381"/>
                  </a:lnTo>
                  <a:lnTo>
                    <a:pt x="409" y="381"/>
                  </a:lnTo>
                  <a:lnTo>
                    <a:pt x="419" y="381"/>
                  </a:lnTo>
                  <a:lnTo>
                    <a:pt x="438" y="381"/>
                  </a:lnTo>
                  <a:lnTo>
                    <a:pt x="467" y="381"/>
                  </a:lnTo>
                  <a:lnTo>
                    <a:pt x="496" y="371"/>
                  </a:lnTo>
                  <a:lnTo>
                    <a:pt x="506" y="371"/>
                  </a:lnTo>
                  <a:lnTo>
                    <a:pt x="525" y="352"/>
                  </a:lnTo>
                  <a:lnTo>
                    <a:pt x="535" y="332"/>
                  </a:lnTo>
                  <a:lnTo>
                    <a:pt x="554" y="313"/>
                  </a:lnTo>
                  <a:lnTo>
                    <a:pt x="554" y="294"/>
                  </a:lnTo>
                  <a:lnTo>
                    <a:pt x="563" y="265"/>
                  </a:lnTo>
                  <a:lnTo>
                    <a:pt x="554" y="241"/>
                  </a:lnTo>
                  <a:lnTo>
                    <a:pt x="554" y="222"/>
                  </a:lnTo>
                  <a:lnTo>
                    <a:pt x="535" y="193"/>
                  </a:lnTo>
                  <a:lnTo>
                    <a:pt x="506" y="154"/>
                  </a:lnTo>
                  <a:lnTo>
                    <a:pt x="390" y="0"/>
                  </a:lnTo>
                  <a:lnTo>
                    <a:pt x="380" y="5"/>
                  </a:lnTo>
                  <a:lnTo>
                    <a:pt x="366" y="5"/>
                  </a:lnTo>
                  <a:lnTo>
                    <a:pt x="356" y="5"/>
                  </a:lnTo>
                  <a:lnTo>
                    <a:pt x="337" y="14"/>
                  </a:lnTo>
                  <a:lnTo>
                    <a:pt x="318" y="24"/>
                  </a:lnTo>
                  <a:lnTo>
                    <a:pt x="308" y="24"/>
                  </a:lnTo>
                  <a:lnTo>
                    <a:pt x="298" y="24"/>
                  </a:lnTo>
                  <a:lnTo>
                    <a:pt x="279" y="24"/>
                  </a:lnTo>
                  <a:lnTo>
                    <a:pt x="270" y="24"/>
                  </a:lnTo>
                  <a:lnTo>
                    <a:pt x="241" y="24"/>
                  </a:lnTo>
                  <a:lnTo>
                    <a:pt x="231" y="24"/>
                  </a:lnTo>
                  <a:lnTo>
                    <a:pt x="221" y="14"/>
                  </a:lnTo>
                  <a:lnTo>
                    <a:pt x="202" y="5"/>
                  </a:lnTo>
                  <a:lnTo>
                    <a:pt x="192" y="5"/>
                  </a:lnTo>
                  <a:lnTo>
                    <a:pt x="188" y="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">
              <a:extLst>
                <a:ext uri="{FF2B5EF4-FFF2-40B4-BE49-F238E27FC236}">
                  <a16:creationId xmlns:a16="http://schemas.microsoft.com/office/drawing/2014/main" id="{18B33961-F240-C24D-95E3-E642FFFF7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9" y="4027"/>
              <a:ext cx="9" cy="19"/>
            </a:xfrm>
            <a:custGeom>
              <a:avLst/>
              <a:gdLst>
                <a:gd name="T0" fmla="*/ 7 w 168"/>
                <a:gd name="T1" fmla="*/ 10 h 391"/>
                <a:gd name="T2" fmla="*/ 7 w 168"/>
                <a:gd name="T3" fmla="*/ 12 h 391"/>
                <a:gd name="T4" fmla="*/ 6 w 168"/>
                <a:gd name="T5" fmla="*/ 13 h 391"/>
                <a:gd name="T6" fmla="*/ 6 w 168"/>
                <a:gd name="T7" fmla="*/ 15 h 391"/>
                <a:gd name="T8" fmla="*/ 6 w 168"/>
                <a:gd name="T9" fmla="*/ 16 h 391"/>
                <a:gd name="T10" fmla="*/ 6 w 168"/>
                <a:gd name="T11" fmla="*/ 17 h 391"/>
                <a:gd name="T12" fmla="*/ 7 w 168"/>
                <a:gd name="T13" fmla="*/ 17 h 391"/>
                <a:gd name="T14" fmla="*/ 8 w 168"/>
                <a:gd name="T15" fmla="*/ 16 h 391"/>
                <a:gd name="T16" fmla="*/ 9 w 168"/>
                <a:gd name="T17" fmla="*/ 15 h 391"/>
                <a:gd name="T18" fmla="*/ 9 w 168"/>
                <a:gd name="T19" fmla="*/ 16 h 391"/>
                <a:gd name="T20" fmla="*/ 8 w 168"/>
                <a:gd name="T21" fmla="*/ 18 h 391"/>
                <a:gd name="T22" fmla="*/ 6 w 168"/>
                <a:gd name="T23" fmla="*/ 19 h 391"/>
                <a:gd name="T24" fmla="*/ 4 w 168"/>
                <a:gd name="T25" fmla="*/ 19 h 391"/>
                <a:gd name="T26" fmla="*/ 4 w 168"/>
                <a:gd name="T27" fmla="*/ 16 h 391"/>
                <a:gd name="T28" fmla="*/ 4 w 168"/>
                <a:gd name="T29" fmla="*/ 15 h 391"/>
                <a:gd name="T30" fmla="*/ 4 w 168"/>
                <a:gd name="T31" fmla="*/ 13 h 391"/>
                <a:gd name="T32" fmla="*/ 4 w 168"/>
                <a:gd name="T33" fmla="*/ 12 h 391"/>
                <a:gd name="T34" fmla="*/ 4 w 168"/>
                <a:gd name="T35" fmla="*/ 10 h 391"/>
                <a:gd name="T36" fmla="*/ 3 w 168"/>
                <a:gd name="T37" fmla="*/ 7 h 391"/>
                <a:gd name="T38" fmla="*/ 1 w 168"/>
                <a:gd name="T39" fmla="*/ 5 h 391"/>
                <a:gd name="T40" fmla="*/ 0 w 168"/>
                <a:gd name="T41" fmla="*/ 4 h 391"/>
                <a:gd name="T42" fmla="*/ 0 w 168"/>
                <a:gd name="T43" fmla="*/ 2 h 391"/>
                <a:gd name="T44" fmla="*/ 1 w 168"/>
                <a:gd name="T45" fmla="*/ 0 h 391"/>
                <a:gd name="T46" fmla="*/ 3 w 168"/>
                <a:gd name="T47" fmla="*/ 0 h 391"/>
                <a:gd name="T48" fmla="*/ 4 w 168"/>
                <a:gd name="T49" fmla="*/ 1 h 391"/>
                <a:gd name="T50" fmla="*/ 5 w 168"/>
                <a:gd name="T51" fmla="*/ 2 h 391"/>
                <a:gd name="T52" fmla="*/ 4 w 168"/>
                <a:gd name="T53" fmla="*/ 2 h 391"/>
                <a:gd name="T54" fmla="*/ 3 w 168"/>
                <a:gd name="T55" fmla="*/ 2 h 391"/>
                <a:gd name="T56" fmla="*/ 2 w 168"/>
                <a:gd name="T57" fmla="*/ 2 h 391"/>
                <a:gd name="T58" fmla="*/ 2 w 168"/>
                <a:gd name="T59" fmla="*/ 3 h 391"/>
                <a:gd name="T60" fmla="*/ 3 w 168"/>
                <a:gd name="T61" fmla="*/ 4 h 391"/>
                <a:gd name="T62" fmla="*/ 5 w 168"/>
                <a:gd name="T63" fmla="*/ 6 h 391"/>
                <a:gd name="T64" fmla="*/ 7 w 168"/>
                <a:gd name="T65" fmla="*/ 9 h 3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8" h="391">
                  <a:moveTo>
                    <a:pt x="130" y="203"/>
                  </a:moveTo>
                  <a:lnTo>
                    <a:pt x="130" y="212"/>
                  </a:lnTo>
                  <a:lnTo>
                    <a:pt x="130" y="232"/>
                  </a:lnTo>
                  <a:lnTo>
                    <a:pt x="130" y="241"/>
                  </a:lnTo>
                  <a:lnTo>
                    <a:pt x="120" y="260"/>
                  </a:lnTo>
                  <a:lnTo>
                    <a:pt x="120" y="275"/>
                  </a:lnTo>
                  <a:lnTo>
                    <a:pt x="120" y="294"/>
                  </a:lnTo>
                  <a:lnTo>
                    <a:pt x="110" y="313"/>
                  </a:lnTo>
                  <a:lnTo>
                    <a:pt x="110" y="323"/>
                  </a:lnTo>
                  <a:lnTo>
                    <a:pt x="110" y="333"/>
                  </a:lnTo>
                  <a:lnTo>
                    <a:pt x="120" y="342"/>
                  </a:lnTo>
                  <a:lnTo>
                    <a:pt x="120" y="352"/>
                  </a:lnTo>
                  <a:lnTo>
                    <a:pt x="130" y="352"/>
                  </a:lnTo>
                  <a:lnTo>
                    <a:pt x="130" y="342"/>
                  </a:lnTo>
                  <a:lnTo>
                    <a:pt x="139" y="333"/>
                  </a:lnTo>
                  <a:lnTo>
                    <a:pt x="149" y="323"/>
                  </a:lnTo>
                  <a:lnTo>
                    <a:pt x="149" y="313"/>
                  </a:lnTo>
                  <a:lnTo>
                    <a:pt x="159" y="313"/>
                  </a:lnTo>
                  <a:lnTo>
                    <a:pt x="168" y="313"/>
                  </a:lnTo>
                  <a:lnTo>
                    <a:pt x="168" y="323"/>
                  </a:lnTo>
                  <a:lnTo>
                    <a:pt x="159" y="352"/>
                  </a:lnTo>
                  <a:lnTo>
                    <a:pt x="149" y="371"/>
                  </a:lnTo>
                  <a:lnTo>
                    <a:pt x="130" y="381"/>
                  </a:lnTo>
                  <a:lnTo>
                    <a:pt x="120" y="391"/>
                  </a:lnTo>
                  <a:lnTo>
                    <a:pt x="101" y="381"/>
                  </a:lnTo>
                  <a:lnTo>
                    <a:pt x="81" y="381"/>
                  </a:lnTo>
                  <a:lnTo>
                    <a:pt x="72" y="352"/>
                  </a:lnTo>
                  <a:lnTo>
                    <a:pt x="72" y="323"/>
                  </a:lnTo>
                  <a:lnTo>
                    <a:pt x="72" y="313"/>
                  </a:lnTo>
                  <a:lnTo>
                    <a:pt x="72" y="304"/>
                  </a:lnTo>
                  <a:lnTo>
                    <a:pt x="72" y="285"/>
                  </a:lnTo>
                  <a:lnTo>
                    <a:pt x="72" y="275"/>
                  </a:lnTo>
                  <a:lnTo>
                    <a:pt x="72" y="260"/>
                  </a:lnTo>
                  <a:lnTo>
                    <a:pt x="72" y="251"/>
                  </a:lnTo>
                  <a:lnTo>
                    <a:pt x="81" y="232"/>
                  </a:lnTo>
                  <a:lnTo>
                    <a:pt x="72" y="203"/>
                  </a:lnTo>
                  <a:lnTo>
                    <a:pt x="72" y="183"/>
                  </a:lnTo>
                  <a:lnTo>
                    <a:pt x="62" y="154"/>
                  </a:lnTo>
                  <a:lnTo>
                    <a:pt x="33" y="130"/>
                  </a:lnTo>
                  <a:lnTo>
                    <a:pt x="14" y="111"/>
                  </a:lnTo>
                  <a:lnTo>
                    <a:pt x="4" y="92"/>
                  </a:lnTo>
                  <a:lnTo>
                    <a:pt x="0" y="73"/>
                  </a:lnTo>
                  <a:lnTo>
                    <a:pt x="0" y="53"/>
                  </a:lnTo>
                  <a:lnTo>
                    <a:pt x="0" y="34"/>
                  </a:lnTo>
                  <a:lnTo>
                    <a:pt x="4" y="15"/>
                  </a:lnTo>
                  <a:lnTo>
                    <a:pt x="24" y="0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72" y="5"/>
                  </a:lnTo>
                  <a:lnTo>
                    <a:pt x="81" y="15"/>
                  </a:lnTo>
                  <a:lnTo>
                    <a:pt x="91" y="24"/>
                  </a:lnTo>
                  <a:lnTo>
                    <a:pt x="91" y="34"/>
                  </a:lnTo>
                  <a:lnTo>
                    <a:pt x="81" y="34"/>
                  </a:lnTo>
                  <a:lnTo>
                    <a:pt x="72" y="34"/>
                  </a:lnTo>
                  <a:lnTo>
                    <a:pt x="62" y="34"/>
                  </a:lnTo>
                  <a:lnTo>
                    <a:pt x="53" y="34"/>
                  </a:lnTo>
                  <a:lnTo>
                    <a:pt x="43" y="34"/>
                  </a:lnTo>
                  <a:lnTo>
                    <a:pt x="33" y="44"/>
                  </a:lnTo>
                  <a:lnTo>
                    <a:pt x="33" y="53"/>
                  </a:lnTo>
                  <a:lnTo>
                    <a:pt x="43" y="63"/>
                  </a:lnTo>
                  <a:lnTo>
                    <a:pt x="53" y="82"/>
                  </a:lnTo>
                  <a:lnTo>
                    <a:pt x="62" y="82"/>
                  </a:lnTo>
                  <a:lnTo>
                    <a:pt x="81" y="111"/>
                  </a:lnTo>
                  <a:lnTo>
                    <a:pt x="101" y="130"/>
                  </a:lnTo>
                  <a:lnTo>
                    <a:pt x="120" y="154"/>
                  </a:lnTo>
                  <a:lnTo>
                    <a:pt x="130" y="183"/>
                  </a:lnTo>
                  <a:lnTo>
                    <a:pt x="130" y="203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47">
              <a:extLst>
                <a:ext uri="{FF2B5EF4-FFF2-40B4-BE49-F238E27FC236}">
                  <a16:creationId xmlns:a16="http://schemas.microsoft.com/office/drawing/2014/main" id="{31456D79-9B58-D543-A66D-9A955C677F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" y="4000"/>
              <a:ext cx="16" cy="13"/>
            </a:xfrm>
            <a:custGeom>
              <a:avLst/>
              <a:gdLst>
                <a:gd name="T0" fmla="*/ 2 w 318"/>
                <a:gd name="T1" fmla="*/ 11 h 270"/>
                <a:gd name="T2" fmla="*/ 2 w 318"/>
                <a:gd name="T3" fmla="*/ 12 h 270"/>
                <a:gd name="T4" fmla="*/ 4 w 318"/>
                <a:gd name="T5" fmla="*/ 12 h 270"/>
                <a:gd name="T6" fmla="*/ 4 w 318"/>
                <a:gd name="T7" fmla="*/ 13 h 270"/>
                <a:gd name="T8" fmla="*/ 3 w 318"/>
                <a:gd name="T9" fmla="*/ 13 h 270"/>
                <a:gd name="T10" fmla="*/ 1 w 318"/>
                <a:gd name="T11" fmla="*/ 12 h 270"/>
                <a:gd name="T12" fmla="*/ 0 w 318"/>
                <a:gd name="T13" fmla="*/ 10 h 270"/>
                <a:gd name="T14" fmla="*/ 1 w 318"/>
                <a:gd name="T15" fmla="*/ 8 h 270"/>
                <a:gd name="T16" fmla="*/ 4 w 318"/>
                <a:gd name="T17" fmla="*/ 7 h 270"/>
                <a:gd name="T18" fmla="*/ 7 w 318"/>
                <a:gd name="T19" fmla="*/ 7 h 270"/>
                <a:gd name="T20" fmla="*/ 8 w 318"/>
                <a:gd name="T21" fmla="*/ 6 h 270"/>
                <a:gd name="T22" fmla="*/ 9 w 318"/>
                <a:gd name="T23" fmla="*/ 5 h 270"/>
                <a:gd name="T24" fmla="*/ 10 w 318"/>
                <a:gd name="T25" fmla="*/ 3 h 270"/>
                <a:gd name="T26" fmla="*/ 11 w 318"/>
                <a:gd name="T27" fmla="*/ 0 h 270"/>
                <a:gd name="T28" fmla="*/ 14 w 318"/>
                <a:gd name="T29" fmla="*/ 0 h 270"/>
                <a:gd name="T30" fmla="*/ 15 w 318"/>
                <a:gd name="T31" fmla="*/ 0 h 270"/>
                <a:gd name="T32" fmla="*/ 16 w 318"/>
                <a:gd name="T33" fmla="*/ 3 h 270"/>
                <a:gd name="T34" fmla="*/ 16 w 318"/>
                <a:gd name="T35" fmla="*/ 4 h 270"/>
                <a:gd name="T36" fmla="*/ 15 w 318"/>
                <a:gd name="T37" fmla="*/ 4 h 270"/>
                <a:gd name="T38" fmla="*/ 15 w 318"/>
                <a:gd name="T39" fmla="*/ 4 h 270"/>
                <a:gd name="T40" fmla="*/ 15 w 318"/>
                <a:gd name="T41" fmla="*/ 3 h 270"/>
                <a:gd name="T42" fmla="*/ 14 w 318"/>
                <a:gd name="T43" fmla="*/ 2 h 270"/>
                <a:gd name="T44" fmla="*/ 13 w 318"/>
                <a:gd name="T45" fmla="*/ 2 h 270"/>
                <a:gd name="T46" fmla="*/ 13 w 318"/>
                <a:gd name="T47" fmla="*/ 3 h 270"/>
                <a:gd name="T48" fmla="*/ 11 w 318"/>
                <a:gd name="T49" fmla="*/ 5 h 270"/>
                <a:gd name="T50" fmla="*/ 10 w 318"/>
                <a:gd name="T51" fmla="*/ 7 h 270"/>
                <a:gd name="T52" fmla="*/ 9 w 318"/>
                <a:gd name="T53" fmla="*/ 8 h 270"/>
                <a:gd name="T54" fmla="*/ 8 w 318"/>
                <a:gd name="T55" fmla="*/ 9 h 270"/>
                <a:gd name="T56" fmla="*/ 7 w 318"/>
                <a:gd name="T57" fmla="*/ 9 h 270"/>
                <a:gd name="T58" fmla="*/ 4 w 318"/>
                <a:gd name="T59" fmla="*/ 10 h 270"/>
                <a:gd name="T60" fmla="*/ 2 w 318"/>
                <a:gd name="T61" fmla="*/ 10 h 270"/>
                <a:gd name="T62" fmla="*/ 2 w 318"/>
                <a:gd name="T63" fmla="*/ 11 h 2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18" h="270">
                  <a:moveTo>
                    <a:pt x="34" y="222"/>
                  </a:moveTo>
                  <a:lnTo>
                    <a:pt x="34" y="222"/>
                  </a:lnTo>
                  <a:lnTo>
                    <a:pt x="44" y="232"/>
                  </a:lnTo>
                  <a:lnTo>
                    <a:pt x="44" y="241"/>
                  </a:lnTo>
                  <a:lnTo>
                    <a:pt x="63" y="241"/>
                  </a:lnTo>
                  <a:lnTo>
                    <a:pt x="73" y="241"/>
                  </a:lnTo>
                  <a:lnTo>
                    <a:pt x="73" y="251"/>
                  </a:lnTo>
                  <a:lnTo>
                    <a:pt x="73" y="261"/>
                  </a:lnTo>
                  <a:lnTo>
                    <a:pt x="63" y="270"/>
                  </a:lnTo>
                  <a:lnTo>
                    <a:pt x="53" y="270"/>
                  </a:lnTo>
                  <a:lnTo>
                    <a:pt x="34" y="261"/>
                  </a:lnTo>
                  <a:lnTo>
                    <a:pt x="15" y="251"/>
                  </a:lnTo>
                  <a:lnTo>
                    <a:pt x="5" y="232"/>
                  </a:lnTo>
                  <a:lnTo>
                    <a:pt x="0" y="203"/>
                  </a:lnTo>
                  <a:lnTo>
                    <a:pt x="5" y="183"/>
                  </a:lnTo>
                  <a:lnTo>
                    <a:pt x="15" y="164"/>
                  </a:lnTo>
                  <a:lnTo>
                    <a:pt x="44" y="155"/>
                  </a:lnTo>
                  <a:lnTo>
                    <a:pt x="82" y="145"/>
                  </a:lnTo>
                  <a:lnTo>
                    <a:pt x="111" y="145"/>
                  </a:lnTo>
                  <a:lnTo>
                    <a:pt x="130" y="145"/>
                  </a:lnTo>
                  <a:lnTo>
                    <a:pt x="140" y="135"/>
                  </a:lnTo>
                  <a:lnTo>
                    <a:pt x="150" y="130"/>
                  </a:lnTo>
                  <a:lnTo>
                    <a:pt x="164" y="121"/>
                  </a:lnTo>
                  <a:lnTo>
                    <a:pt x="174" y="102"/>
                  </a:lnTo>
                  <a:lnTo>
                    <a:pt x="183" y="82"/>
                  </a:lnTo>
                  <a:lnTo>
                    <a:pt x="193" y="63"/>
                  </a:lnTo>
                  <a:lnTo>
                    <a:pt x="203" y="34"/>
                  </a:lnTo>
                  <a:lnTo>
                    <a:pt x="222" y="5"/>
                  </a:lnTo>
                  <a:lnTo>
                    <a:pt x="251" y="0"/>
                  </a:lnTo>
                  <a:lnTo>
                    <a:pt x="270" y="0"/>
                  </a:lnTo>
                  <a:lnTo>
                    <a:pt x="290" y="0"/>
                  </a:lnTo>
                  <a:lnTo>
                    <a:pt x="299" y="5"/>
                  </a:lnTo>
                  <a:lnTo>
                    <a:pt x="318" y="24"/>
                  </a:lnTo>
                  <a:lnTo>
                    <a:pt x="318" y="53"/>
                  </a:lnTo>
                  <a:lnTo>
                    <a:pt x="318" y="73"/>
                  </a:lnTo>
                  <a:lnTo>
                    <a:pt x="318" y="82"/>
                  </a:lnTo>
                  <a:lnTo>
                    <a:pt x="309" y="82"/>
                  </a:lnTo>
                  <a:lnTo>
                    <a:pt x="299" y="82"/>
                  </a:lnTo>
                  <a:lnTo>
                    <a:pt x="290" y="82"/>
                  </a:lnTo>
                  <a:lnTo>
                    <a:pt x="290" y="73"/>
                  </a:lnTo>
                  <a:lnTo>
                    <a:pt x="290" y="63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80" y="44"/>
                  </a:lnTo>
                  <a:lnTo>
                    <a:pt x="270" y="34"/>
                  </a:lnTo>
                  <a:lnTo>
                    <a:pt x="261" y="44"/>
                  </a:lnTo>
                  <a:lnTo>
                    <a:pt x="251" y="44"/>
                  </a:lnTo>
                  <a:lnTo>
                    <a:pt x="251" y="63"/>
                  </a:lnTo>
                  <a:lnTo>
                    <a:pt x="251" y="73"/>
                  </a:lnTo>
                  <a:lnTo>
                    <a:pt x="222" y="102"/>
                  </a:lnTo>
                  <a:lnTo>
                    <a:pt x="222" y="121"/>
                  </a:lnTo>
                  <a:lnTo>
                    <a:pt x="203" y="145"/>
                  </a:lnTo>
                  <a:lnTo>
                    <a:pt x="203" y="155"/>
                  </a:lnTo>
                  <a:lnTo>
                    <a:pt x="183" y="174"/>
                  </a:lnTo>
                  <a:lnTo>
                    <a:pt x="183" y="183"/>
                  </a:lnTo>
                  <a:lnTo>
                    <a:pt x="164" y="183"/>
                  </a:lnTo>
                  <a:lnTo>
                    <a:pt x="150" y="193"/>
                  </a:lnTo>
                  <a:lnTo>
                    <a:pt x="140" y="193"/>
                  </a:lnTo>
                  <a:lnTo>
                    <a:pt x="111" y="193"/>
                  </a:lnTo>
                  <a:lnTo>
                    <a:pt x="73" y="203"/>
                  </a:lnTo>
                  <a:lnTo>
                    <a:pt x="53" y="203"/>
                  </a:lnTo>
                  <a:lnTo>
                    <a:pt x="44" y="203"/>
                  </a:lnTo>
                  <a:lnTo>
                    <a:pt x="34" y="212"/>
                  </a:lnTo>
                  <a:lnTo>
                    <a:pt x="34" y="222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48">
              <a:extLst>
                <a:ext uri="{FF2B5EF4-FFF2-40B4-BE49-F238E27FC236}">
                  <a16:creationId xmlns:a16="http://schemas.microsoft.com/office/drawing/2014/main" id="{29D3043D-549A-E24B-9F7C-94BA1D54F0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" y="4000"/>
              <a:ext cx="17" cy="13"/>
            </a:xfrm>
            <a:custGeom>
              <a:avLst/>
              <a:gdLst>
                <a:gd name="T0" fmla="*/ 2 w 323"/>
                <a:gd name="T1" fmla="*/ 2 h 270"/>
                <a:gd name="T2" fmla="*/ 2 w 323"/>
                <a:gd name="T3" fmla="*/ 2 h 270"/>
                <a:gd name="T4" fmla="*/ 1 w 323"/>
                <a:gd name="T5" fmla="*/ 2 h 270"/>
                <a:gd name="T6" fmla="*/ 1 w 323"/>
                <a:gd name="T7" fmla="*/ 3 h 270"/>
                <a:gd name="T8" fmla="*/ 1 w 323"/>
                <a:gd name="T9" fmla="*/ 3 h 270"/>
                <a:gd name="T10" fmla="*/ 1 w 323"/>
                <a:gd name="T11" fmla="*/ 4 h 270"/>
                <a:gd name="T12" fmla="*/ 1 w 323"/>
                <a:gd name="T13" fmla="*/ 4 h 270"/>
                <a:gd name="T14" fmla="*/ 1 w 323"/>
                <a:gd name="T15" fmla="*/ 4 h 270"/>
                <a:gd name="T16" fmla="*/ 0 w 323"/>
                <a:gd name="T17" fmla="*/ 4 h 270"/>
                <a:gd name="T18" fmla="*/ 0 w 323"/>
                <a:gd name="T19" fmla="*/ 4 h 270"/>
                <a:gd name="T20" fmla="*/ 0 w 323"/>
                <a:gd name="T21" fmla="*/ 3 h 270"/>
                <a:gd name="T22" fmla="*/ 0 w 323"/>
                <a:gd name="T23" fmla="*/ 3 h 270"/>
                <a:gd name="T24" fmla="*/ 0 w 323"/>
                <a:gd name="T25" fmla="*/ 1 h 270"/>
                <a:gd name="T26" fmla="*/ 0 w 323"/>
                <a:gd name="T27" fmla="*/ 0 h 270"/>
                <a:gd name="T28" fmla="*/ 1 w 323"/>
                <a:gd name="T29" fmla="*/ 0 h 270"/>
                <a:gd name="T30" fmla="*/ 2 w 323"/>
                <a:gd name="T31" fmla="*/ 0 h 270"/>
                <a:gd name="T32" fmla="*/ 3 w 323"/>
                <a:gd name="T33" fmla="*/ 0 h 270"/>
                <a:gd name="T34" fmla="*/ 4 w 323"/>
                <a:gd name="T35" fmla="*/ 0 h 270"/>
                <a:gd name="T36" fmla="*/ 5 w 323"/>
                <a:gd name="T37" fmla="*/ 2 h 270"/>
                <a:gd name="T38" fmla="*/ 6 w 323"/>
                <a:gd name="T39" fmla="*/ 3 h 270"/>
                <a:gd name="T40" fmla="*/ 7 w 323"/>
                <a:gd name="T41" fmla="*/ 4 h 270"/>
                <a:gd name="T42" fmla="*/ 7 w 323"/>
                <a:gd name="T43" fmla="*/ 5 h 270"/>
                <a:gd name="T44" fmla="*/ 8 w 323"/>
                <a:gd name="T45" fmla="*/ 5 h 270"/>
                <a:gd name="T46" fmla="*/ 9 w 323"/>
                <a:gd name="T47" fmla="*/ 6 h 270"/>
                <a:gd name="T48" fmla="*/ 9 w 323"/>
                <a:gd name="T49" fmla="*/ 7 h 270"/>
                <a:gd name="T50" fmla="*/ 10 w 323"/>
                <a:gd name="T51" fmla="*/ 7 h 270"/>
                <a:gd name="T52" fmla="*/ 11 w 323"/>
                <a:gd name="T53" fmla="*/ 7 h 270"/>
                <a:gd name="T54" fmla="*/ 12 w 323"/>
                <a:gd name="T55" fmla="*/ 7 h 270"/>
                <a:gd name="T56" fmla="*/ 14 w 323"/>
                <a:gd name="T57" fmla="*/ 7 h 270"/>
                <a:gd name="T58" fmla="*/ 16 w 323"/>
                <a:gd name="T59" fmla="*/ 8 h 270"/>
                <a:gd name="T60" fmla="*/ 16 w 323"/>
                <a:gd name="T61" fmla="*/ 9 h 270"/>
                <a:gd name="T62" fmla="*/ 17 w 323"/>
                <a:gd name="T63" fmla="*/ 10 h 270"/>
                <a:gd name="T64" fmla="*/ 16 w 323"/>
                <a:gd name="T65" fmla="*/ 11 h 270"/>
                <a:gd name="T66" fmla="*/ 16 w 323"/>
                <a:gd name="T67" fmla="*/ 12 h 270"/>
                <a:gd name="T68" fmla="*/ 15 w 323"/>
                <a:gd name="T69" fmla="*/ 13 h 270"/>
                <a:gd name="T70" fmla="*/ 13 w 323"/>
                <a:gd name="T71" fmla="*/ 13 h 270"/>
                <a:gd name="T72" fmla="*/ 13 w 323"/>
                <a:gd name="T73" fmla="*/ 13 h 270"/>
                <a:gd name="T74" fmla="*/ 12 w 323"/>
                <a:gd name="T75" fmla="*/ 13 h 270"/>
                <a:gd name="T76" fmla="*/ 12 w 323"/>
                <a:gd name="T77" fmla="*/ 12 h 270"/>
                <a:gd name="T78" fmla="*/ 13 w 323"/>
                <a:gd name="T79" fmla="*/ 12 h 270"/>
                <a:gd name="T80" fmla="*/ 13 w 323"/>
                <a:gd name="T81" fmla="*/ 12 h 270"/>
                <a:gd name="T82" fmla="*/ 14 w 323"/>
                <a:gd name="T83" fmla="*/ 12 h 270"/>
                <a:gd name="T84" fmla="*/ 14 w 323"/>
                <a:gd name="T85" fmla="*/ 11 h 270"/>
                <a:gd name="T86" fmla="*/ 15 w 323"/>
                <a:gd name="T87" fmla="*/ 11 h 270"/>
                <a:gd name="T88" fmla="*/ 15 w 323"/>
                <a:gd name="T89" fmla="*/ 10 h 270"/>
                <a:gd name="T90" fmla="*/ 14 w 323"/>
                <a:gd name="T91" fmla="*/ 10 h 270"/>
                <a:gd name="T92" fmla="*/ 13 w 323"/>
                <a:gd name="T93" fmla="*/ 10 h 270"/>
                <a:gd name="T94" fmla="*/ 12 w 323"/>
                <a:gd name="T95" fmla="*/ 10 h 270"/>
                <a:gd name="T96" fmla="*/ 11 w 323"/>
                <a:gd name="T97" fmla="*/ 9 h 270"/>
                <a:gd name="T98" fmla="*/ 10 w 323"/>
                <a:gd name="T99" fmla="*/ 9 h 270"/>
                <a:gd name="T100" fmla="*/ 9 w 323"/>
                <a:gd name="T101" fmla="*/ 9 h 270"/>
                <a:gd name="T102" fmla="*/ 8 w 323"/>
                <a:gd name="T103" fmla="*/ 9 h 270"/>
                <a:gd name="T104" fmla="*/ 7 w 323"/>
                <a:gd name="T105" fmla="*/ 8 h 270"/>
                <a:gd name="T106" fmla="*/ 6 w 323"/>
                <a:gd name="T107" fmla="*/ 8 h 270"/>
                <a:gd name="T108" fmla="*/ 6 w 323"/>
                <a:gd name="T109" fmla="*/ 7 h 270"/>
                <a:gd name="T110" fmla="*/ 5 w 323"/>
                <a:gd name="T111" fmla="*/ 7 h 270"/>
                <a:gd name="T112" fmla="*/ 5 w 323"/>
                <a:gd name="T113" fmla="*/ 6 h 270"/>
                <a:gd name="T114" fmla="*/ 4 w 323"/>
                <a:gd name="T115" fmla="*/ 5 h 270"/>
                <a:gd name="T116" fmla="*/ 3 w 323"/>
                <a:gd name="T117" fmla="*/ 4 h 270"/>
                <a:gd name="T118" fmla="*/ 3 w 323"/>
                <a:gd name="T119" fmla="*/ 3 h 270"/>
                <a:gd name="T120" fmla="*/ 3 w 323"/>
                <a:gd name="T121" fmla="*/ 2 h 270"/>
                <a:gd name="T122" fmla="*/ 2 w 323"/>
                <a:gd name="T123" fmla="*/ 2 h 270"/>
                <a:gd name="T124" fmla="*/ 2 w 323"/>
                <a:gd name="T125" fmla="*/ 2 h 27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23" h="270">
                  <a:moveTo>
                    <a:pt x="43" y="34"/>
                  </a:moveTo>
                  <a:lnTo>
                    <a:pt x="34" y="44"/>
                  </a:lnTo>
                  <a:lnTo>
                    <a:pt x="24" y="44"/>
                  </a:lnTo>
                  <a:lnTo>
                    <a:pt x="24" y="53"/>
                  </a:lnTo>
                  <a:lnTo>
                    <a:pt x="24" y="63"/>
                  </a:lnTo>
                  <a:lnTo>
                    <a:pt x="24" y="73"/>
                  </a:lnTo>
                  <a:lnTo>
                    <a:pt x="24" y="82"/>
                  </a:lnTo>
                  <a:lnTo>
                    <a:pt x="14" y="82"/>
                  </a:lnTo>
                  <a:lnTo>
                    <a:pt x="5" y="82"/>
                  </a:lnTo>
                  <a:lnTo>
                    <a:pt x="0" y="82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0" y="24"/>
                  </a:lnTo>
                  <a:lnTo>
                    <a:pt x="5" y="5"/>
                  </a:lnTo>
                  <a:lnTo>
                    <a:pt x="24" y="5"/>
                  </a:lnTo>
                  <a:lnTo>
                    <a:pt x="43" y="0"/>
                  </a:lnTo>
                  <a:lnTo>
                    <a:pt x="63" y="5"/>
                  </a:lnTo>
                  <a:lnTo>
                    <a:pt x="82" y="5"/>
                  </a:lnTo>
                  <a:lnTo>
                    <a:pt x="101" y="34"/>
                  </a:lnTo>
                  <a:lnTo>
                    <a:pt x="116" y="63"/>
                  </a:lnTo>
                  <a:lnTo>
                    <a:pt x="125" y="82"/>
                  </a:lnTo>
                  <a:lnTo>
                    <a:pt x="135" y="102"/>
                  </a:lnTo>
                  <a:lnTo>
                    <a:pt x="144" y="111"/>
                  </a:lnTo>
                  <a:lnTo>
                    <a:pt x="164" y="121"/>
                  </a:lnTo>
                  <a:lnTo>
                    <a:pt x="173" y="135"/>
                  </a:lnTo>
                  <a:lnTo>
                    <a:pt x="183" y="135"/>
                  </a:lnTo>
                  <a:lnTo>
                    <a:pt x="212" y="145"/>
                  </a:lnTo>
                  <a:lnTo>
                    <a:pt x="226" y="145"/>
                  </a:lnTo>
                  <a:lnTo>
                    <a:pt x="275" y="155"/>
                  </a:lnTo>
                  <a:lnTo>
                    <a:pt x="313" y="164"/>
                  </a:lnTo>
                  <a:lnTo>
                    <a:pt x="313" y="183"/>
                  </a:lnTo>
                  <a:lnTo>
                    <a:pt x="323" y="203"/>
                  </a:lnTo>
                  <a:lnTo>
                    <a:pt x="313" y="232"/>
                  </a:lnTo>
                  <a:lnTo>
                    <a:pt x="313" y="251"/>
                  </a:lnTo>
                  <a:lnTo>
                    <a:pt x="284" y="261"/>
                  </a:lnTo>
                  <a:lnTo>
                    <a:pt x="255" y="270"/>
                  </a:lnTo>
                  <a:lnTo>
                    <a:pt x="246" y="270"/>
                  </a:lnTo>
                  <a:lnTo>
                    <a:pt x="236" y="261"/>
                  </a:lnTo>
                  <a:lnTo>
                    <a:pt x="236" y="251"/>
                  </a:lnTo>
                  <a:lnTo>
                    <a:pt x="246" y="251"/>
                  </a:lnTo>
                  <a:lnTo>
                    <a:pt x="255" y="241"/>
                  </a:lnTo>
                  <a:lnTo>
                    <a:pt x="265" y="241"/>
                  </a:lnTo>
                  <a:lnTo>
                    <a:pt x="275" y="232"/>
                  </a:lnTo>
                  <a:lnTo>
                    <a:pt x="284" y="222"/>
                  </a:lnTo>
                  <a:lnTo>
                    <a:pt x="284" y="203"/>
                  </a:lnTo>
                  <a:lnTo>
                    <a:pt x="265" y="203"/>
                  </a:lnTo>
                  <a:lnTo>
                    <a:pt x="255" y="203"/>
                  </a:lnTo>
                  <a:lnTo>
                    <a:pt x="236" y="203"/>
                  </a:lnTo>
                  <a:lnTo>
                    <a:pt x="202" y="193"/>
                  </a:lnTo>
                  <a:lnTo>
                    <a:pt x="183" y="193"/>
                  </a:lnTo>
                  <a:lnTo>
                    <a:pt x="164" y="183"/>
                  </a:lnTo>
                  <a:lnTo>
                    <a:pt x="144" y="183"/>
                  </a:lnTo>
                  <a:lnTo>
                    <a:pt x="135" y="174"/>
                  </a:lnTo>
                  <a:lnTo>
                    <a:pt x="116" y="164"/>
                  </a:lnTo>
                  <a:lnTo>
                    <a:pt x="106" y="155"/>
                  </a:lnTo>
                  <a:lnTo>
                    <a:pt x="101" y="145"/>
                  </a:lnTo>
                  <a:lnTo>
                    <a:pt x="91" y="130"/>
                  </a:lnTo>
                  <a:lnTo>
                    <a:pt x="82" y="102"/>
                  </a:lnTo>
                  <a:lnTo>
                    <a:pt x="63" y="73"/>
                  </a:lnTo>
                  <a:lnTo>
                    <a:pt x="53" y="53"/>
                  </a:lnTo>
                  <a:lnTo>
                    <a:pt x="53" y="44"/>
                  </a:lnTo>
                  <a:lnTo>
                    <a:pt x="43" y="44"/>
                  </a:lnTo>
                  <a:lnTo>
                    <a:pt x="43" y="34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49">
              <a:extLst>
                <a:ext uri="{FF2B5EF4-FFF2-40B4-BE49-F238E27FC236}">
                  <a16:creationId xmlns:a16="http://schemas.microsoft.com/office/drawing/2014/main" id="{BB5AE2AC-2FAB-EE40-9F3F-FE42C64EF0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" y="4027"/>
              <a:ext cx="8" cy="19"/>
            </a:xfrm>
            <a:custGeom>
              <a:avLst/>
              <a:gdLst>
                <a:gd name="T0" fmla="*/ 6 w 159"/>
                <a:gd name="T1" fmla="*/ 2 h 391"/>
                <a:gd name="T2" fmla="*/ 6 w 159"/>
                <a:gd name="T3" fmla="*/ 2 h 391"/>
                <a:gd name="T4" fmla="*/ 6 w 159"/>
                <a:gd name="T5" fmla="*/ 2 h 391"/>
                <a:gd name="T6" fmla="*/ 5 w 159"/>
                <a:gd name="T7" fmla="*/ 2 h 391"/>
                <a:gd name="T8" fmla="*/ 5 w 159"/>
                <a:gd name="T9" fmla="*/ 2 h 391"/>
                <a:gd name="T10" fmla="*/ 4 w 159"/>
                <a:gd name="T11" fmla="*/ 2 h 391"/>
                <a:gd name="T12" fmla="*/ 4 w 159"/>
                <a:gd name="T13" fmla="*/ 2 h 391"/>
                <a:gd name="T14" fmla="*/ 4 w 159"/>
                <a:gd name="T15" fmla="*/ 1 h 391"/>
                <a:gd name="T16" fmla="*/ 4 w 159"/>
                <a:gd name="T17" fmla="*/ 1 h 391"/>
                <a:gd name="T18" fmla="*/ 4 w 159"/>
                <a:gd name="T19" fmla="*/ 0 h 391"/>
                <a:gd name="T20" fmla="*/ 5 w 159"/>
                <a:gd name="T21" fmla="*/ 0 h 391"/>
                <a:gd name="T22" fmla="*/ 6 w 159"/>
                <a:gd name="T23" fmla="*/ 0 h 391"/>
                <a:gd name="T24" fmla="*/ 7 w 159"/>
                <a:gd name="T25" fmla="*/ 0 h 391"/>
                <a:gd name="T26" fmla="*/ 7 w 159"/>
                <a:gd name="T27" fmla="*/ 1 h 391"/>
                <a:gd name="T28" fmla="*/ 7 w 159"/>
                <a:gd name="T29" fmla="*/ 2 h 391"/>
                <a:gd name="T30" fmla="*/ 8 w 159"/>
                <a:gd name="T31" fmla="*/ 3 h 391"/>
                <a:gd name="T32" fmla="*/ 7 w 159"/>
                <a:gd name="T33" fmla="*/ 4 h 391"/>
                <a:gd name="T34" fmla="*/ 7 w 159"/>
                <a:gd name="T35" fmla="*/ 4 h 391"/>
                <a:gd name="T36" fmla="*/ 7 w 159"/>
                <a:gd name="T37" fmla="*/ 5 h 391"/>
                <a:gd name="T38" fmla="*/ 6 w 159"/>
                <a:gd name="T39" fmla="*/ 6 h 391"/>
                <a:gd name="T40" fmla="*/ 5 w 159"/>
                <a:gd name="T41" fmla="*/ 7 h 391"/>
                <a:gd name="T42" fmla="*/ 5 w 159"/>
                <a:gd name="T43" fmla="*/ 9 h 391"/>
                <a:gd name="T44" fmla="*/ 4 w 159"/>
                <a:gd name="T45" fmla="*/ 10 h 391"/>
                <a:gd name="T46" fmla="*/ 4 w 159"/>
                <a:gd name="T47" fmla="*/ 11 h 391"/>
                <a:gd name="T48" fmla="*/ 4 w 159"/>
                <a:gd name="T49" fmla="*/ 12 h 391"/>
                <a:gd name="T50" fmla="*/ 4 w 159"/>
                <a:gd name="T51" fmla="*/ 13 h 391"/>
                <a:gd name="T52" fmla="*/ 4 w 159"/>
                <a:gd name="T53" fmla="*/ 13 h 391"/>
                <a:gd name="T54" fmla="*/ 5 w 159"/>
                <a:gd name="T55" fmla="*/ 14 h 391"/>
                <a:gd name="T56" fmla="*/ 5 w 159"/>
                <a:gd name="T57" fmla="*/ 15 h 391"/>
                <a:gd name="T58" fmla="*/ 5 w 159"/>
                <a:gd name="T59" fmla="*/ 15 h 391"/>
                <a:gd name="T60" fmla="*/ 5 w 159"/>
                <a:gd name="T61" fmla="*/ 16 h 391"/>
                <a:gd name="T62" fmla="*/ 4 w 159"/>
                <a:gd name="T63" fmla="*/ 17 h 391"/>
                <a:gd name="T64" fmla="*/ 4 w 159"/>
                <a:gd name="T65" fmla="*/ 19 h 391"/>
                <a:gd name="T66" fmla="*/ 3 w 159"/>
                <a:gd name="T67" fmla="*/ 19 h 391"/>
                <a:gd name="T68" fmla="*/ 2 w 159"/>
                <a:gd name="T69" fmla="*/ 19 h 391"/>
                <a:gd name="T70" fmla="*/ 1 w 159"/>
                <a:gd name="T71" fmla="*/ 19 h 391"/>
                <a:gd name="T72" fmla="*/ 1 w 159"/>
                <a:gd name="T73" fmla="*/ 19 h 391"/>
                <a:gd name="T74" fmla="*/ 0 w 159"/>
                <a:gd name="T75" fmla="*/ 17 h 391"/>
                <a:gd name="T76" fmla="*/ 0 w 159"/>
                <a:gd name="T77" fmla="*/ 16 h 391"/>
                <a:gd name="T78" fmla="*/ 0 w 159"/>
                <a:gd name="T79" fmla="*/ 16 h 391"/>
                <a:gd name="T80" fmla="*/ 0 w 159"/>
                <a:gd name="T81" fmla="*/ 15 h 391"/>
                <a:gd name="T82" fmla="*/ 1 w 159"/>
                <a:gd name="T83" fmla="*/ 16 h 391"/>
                <a:gd name="T84" fmla="*/ 1 w 159"/>
                <a:gd name="T85" fmla="*/ 17 h 391"/>
                <a:gd name="T86" fmla="*/ 1 w 159"/>
                <a:gd name="T87" fmla="*/ 17 h 391"/>
                <a:gd name="T88" fmla="*/ 2 w 159"/>
                <a:gd name="T89" fmla="*/ 17 h 391"/>
                <a:gd name="T90" fmla="*/ 2 w 159"/>
                <a:gd name="T91" fmla="*/ 17 h 391"/>
                <a:gd name="T92" fmla="*/ 2 w 159"/>
                <a:gd name="T93" fmla="*/ 17 h 391"/>
                <a:gd name="T94" fmla="*/ 2 w 159"/>
                <a:gd name="T95" fmla="*/ 16 h 391"/>
                <a:gd name="T96" fmla="*/ 2 w 159"/>
                <a:gd name="T97" fmla="*/ 15 h 391"/>
                <a:gd name="T98" fmla="*/ 2 w 159"/>
                <a:gd name="T99" fmla="*/ 15 h 391"/>
                <a:gd name="T100" fmla="*/ 2 w 159"/>
                <a:gd name="T101" fmla="*/ 13 h 391"/>
                <a:gd name="T102" fmla="*/ 2 w 159"/>
                <a:gd name="T103" fmla="*/ 12 h 391"/>
                <a:gd name="T104" fmla="*/ 2 w 159"/>
                <a:gd name="T105" fmla="*/ 11 h 391"/>
                <a:gd name="T106" fmla="*/ 2 w 159"/>
                <a:gd name="T107" fmla="*/ 10 h 391"/>
                <a:gd name="T108" fmla="*/ 2 w 159"/>
                <a:gd name="T109" fmla="*/ 10 h 391"/>
                <a:gd name="T110" fmla="*/ 2 w 159"/>
                <a:gd name="T111" fmla="*/ 9 h 391"/>
                <a:gd name="T112" fmla="*/ 2 w 159"/>
                <a:gd name="T113" fmla="*/ 7 h 391"/>
                <a:gd name="T114" fmla="*/ 3 w 159"/>
                <a:gd name="T115" fmla="*/ 6 h 391"/>
                <a:gd name="T116" fmla="*/ 4 w 159"/>
                <a:gd name="T117" fmla="*/ 5 h 391"/>
                <a:gd name="T118" fmla="*/ 5 w 159"/>
                <a:gd name="T119" fmla="*/ 4 h 391"/>
                <a:gd name="T120" fmla="*/ 6 w 159"/>
                <a:gd name="T121" fmla="*/ 4 h 391"/>
                <a:gd name="T122" fmla="*/ 6 w 159"/>
                <a:gd name="T123" fmla="*/ 3 h 391"/>
                <a:gd name="T124" fmla="*/ 6 w 159"/>
                <a:gd name="T125" fmla="*/ 2 h 3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9" h="391">
                  <a:moveTo>
                    <a:pt x="111" y="44"/>
                  </a:moveTo>
                  <a:lnTo>
                    <a:pt x="111" y="44"/>
                  </a:lnTo>
                  <a:lnTo>
                    <a:pt x="111" y="34"/>
                  </a:lnTo>
                  <a:lnTo>
                    <a:pt x="101" y="34"/>
                  </a:lnTo>
                  <a:lnTo>
                    <a:pt x="91" y="34"/>
                  </a:lnTo>
                  <a:lnTo>
                    <a:pt x="82" y="44"/>
                  </a:lnTo>
                  <a:lnTo>
                    <a:pt x="72" y="34"/>
                  </a:lnTo>
                  <a:lnTo>
                    <a:pt x="72" y="24"/>
                  </a:lnTo>
                  <a:lnTo>
                    <a:pt x="82" y="15"/>
                  </a:lnTo>
                  <a:lnTo>
                    <a:pt x="82" y="5"/>
                  </a:lnTo>
                  <a:lnTo>
                    <a:pt x="101" y="5"/>
                  </a:lnTo>
                  <a:lnTo>
                    <a:pt x="111" y="0"/>
                  </a:lnTo>
                  <a:lnTo>
                    <a:pt x="130" y="5"/>
                  </a:lnTo>
                  <a:lnTo>
                    <a:pt x="139" y="15"/>
                  </a:lnTo>
                  <a:lnTo>
                    <a:pt x="149" y="34"/>
                  </a:lnTo>
                  <a:lnTo>
                    <a:pt x="159" y="53"/>
                  </a:lnTo>
                  <a:lnTo>
                    <a:pt x="149" y="73"/>
                  </a:lnTo>
                  <a:lnTo>
                    <a:pt x="149" y="82"/>
                  </a:lnTo>
                  <a:lnTo>
                    <a:pt x="139" y="111"/>
                  </a:lnTo>
                  <a:lnTo>
                    <a:pt x="111" y="130"/>
                  </a:lnTo>
                  <a:lnTo>
                    <a:pt x="101" y="154"/>
                  </a:lnTo>
                  <a:lnTo>
                    <a:pt x="91" y="183"/>
                  </a:lnTo>
                  <a:lnTo>
                    <a:pt x="82" y="203"/>
                  </a:lnTo>
                  <a:lnTo>
                    <a:pt x="82" y="232"/>
                  </a:lnTo>
                  <a:lnTo>
                    <a:pt x="82" y="251"/>
                  </a:lnTo>
                  <a:lnTo>
                    <a:pt x="82" y="260"/>
                  </a:lnTo>
                  <a:lnTo>
                    <a:pt x="82" y="275"/>
                  </a:lnTo>
                  <a:lnTo>
                    <a:pt x="91" y="294"/>
                  </a:lnTo>
                  <a:lnTo>
                    <a:pt x="91" y="304"/>
                  </a:lnTo>
                  <a:lnTo>
                    <a:pt x="91" y="313"/>
                  </a:lnTo>
                  <a:lnTo>
                    <a:pt x="91" y="323"/>
                  </a:lnTo>
                  <a:lnTo>
                    <a:pt x="82" y="352"/>
                  </a:lnTo>
                  <a:lnTo>
                    <a:pt x="82" y="381"/>
                  </a:lnTo>
                  <a:lnTo>
                    <a:pt x="62" y="391"/>
                  </a:lnTo>
                  <a:lnTo>
                    <a:pt x="43" y="391"/>
                  </a:lnTo>
                  <a:lnTo>
                    <a:pt x="24" y="381"/>
                  </a:lnTo>
                  <a:lnTo>
                    <a:pt x="14" y="381"/>
                  </a:lnTo>
                  <a:lnTo>
                    <a:pt x="5" y="352"/>
                  </a:lnTo>
                  <a:lnTo>
                    <a:pt x="0" y="333"/>
                  </a:lnTo>
                  <a:lnTo>
                    <a:pt x="0" y="323"/>
                  </a:lnTo>
                  <a:lnTo>
                    <a:pt x="5" y="313"/>
                  </a:lnTo>
                  <a:lnTo>
                    <a:pt x="14" y="323"/>
                  </a:lnTo>
                  <a:lnTo>
                    <a:pt x="14" y="342"/>
                  </a:lnTo>
                  <a:lnTo>
                    <a:pt x="24" y="352"/>
                  </a:lnTo>
                  <a:lnTo>
                    <a:pt x="33" y="352"/>
                  </a:lnTo>
                  <a:lnTo>
                    <a:pt x="43" y="352"/>
                  </a:lnTo>
                  <a:lnTo>
                    <a:pt x="43" y="342"/>
                  </a:lnTo>
                  <a:lnTo>
                    <a:pt x="43" y="323"/>
                  </a:lnTo>
                  <a:lnTo>
                    <a:pt x="43" y="313"/>
                  </a:lnTo>
                  <a:lnTo>
                    <a:pt x="43" y="304"/>
                  </a:lnTo>
                  <a:lnTo>
                    <a:pt x="43" y="265"/>
                  </a:lnTo>
                  <a:lnTo>
                    <a:pt x="43" y="251"/>
                  </a:lnTo>
                  <a:lnTo>
                    <a:pt x="33" y="232"/>
                  </a:lnTo>
                  <a:lnTo>
                    <a:pt x="33" y="212"/>
                  </a:lnTo>
                  <a:lnTo>
                    <a:pt x="33" y="203"/>
                  </a:lnTo>
                  <a:lnTo>
                    <a:pt x="43" y="183"/>
                  </a:lnTo>
                  <a:lnTo>
                    <a:pt x="43" y="154"/>
                  </a:lnTo>
                  <a:lnTo>
                    <a:pt x="53" y="130"/>
                  </a:lnTo>
                  <a:lnTo>
                    <a:pt x="82" y="111"/>
                  </a:lnTo>
                  <a:lnTo>
                    <a:pt x="101" y="82"/>
                  </a:lnTo>
                  <a:lnTo>
                    <a:pt x="111" y="73"/>
                  </a:lnTo>
                  <a:lnTo>
                    <a:pt x="111" y="63"/>
                  </a:lnTo>
                  <a:lnTo>
                    <a:pt x="111" y="44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50">
              <a:extLst>
                <a:ext uri="{FF2B5EF4-FFF2-40B4-BE49-F238E27FC236}">
                  <a16:creationId xmlns:a16="http://schemas.microsoft.com/office/drawing/2014/main" id="{365067AE-46AB-3749-9EA4-0EA74EE47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" y="4052"/>
              <a:ext cx="20" cy="8"/>
            </a:xfrm>
            <a:custGeom>
              <a:avLst/>
              <a:gdLst>
                <a:gd name="T0" fmla="*/ 10 w 390"/>
                <a:gd name="T1" fmla="*/ 0 h 149"/>
                <a:gd name="T2" fmla="*/ 13 w 390"/>
                <a:gd name="T3" fmla="*/ 1 h 149"/>
                <a:gd name="T4" fmla="*/ 16 w 390"/>
                <a:gd name="T5" fmla="*/ 3 h 149"/>
                <a:gd name="T6" fmla="*/ 17 w 390"/>
                <a:gd name="T7" fmla="*/ 4 h 149"/>
                <a:gd name="T8" fmla="*/ 18 w 390"/>
                <a:gd name="T9" fmla="*/ 4 h 149"/>
                <a:gd name="T10" fmla="*/ 18 w 390"/>
                <a:gd name="T11" fmla="*/ 1 h 149"/>
                <a:gd name="T12" fmla="*/ 17 w 390"/>
                <a:gd name="T13" fmla="*/ 1 h 149"/>
                <a:gd name="T14" fmla="*/ 18 w 390"/>
                <a:gd name="T15" fmla="*/ 0 h 149"/>
                <a:gd name="T16" fmla="*/ 19 w 390"/>
                <a:gd name="T17" fmla="*/ 0 h 149"/>
                <a:gd name="T18" fmla="*/ 19 w 390"/>
                <a:gd name="T19" fmla="*/ 1 h 149"/>
                <a:gd name="T20" fmla="*/ 20 w 390"/>
                <a:gd name="T21" fmla="*/ 4 h 149"/>
                <a:gd name="T22" fmla="*/ 19 w 390"/>
                <a:gd name="T23" fmla="*/ 6 h 149"/>
                <a:gd name="T24" fmla="*/ 17 w 390"/>
                <a:gd name="T25" fmla="*/ 8 h 149"/>
                <a:gd name="T26" fmla="*/ 16 w 390"/>
                <a:gd name="T27" fmla="*/ 8 h 149"/>
                <a:gd name="T28" fmla="*/ 14 w 390"/>
                <a:gd name="T29" fmla="*/ 6 h 149"/>
                <a:gd name="T30" fmla="*/ 12 w 390"/>
                <a:gd name="T31" fmla="*/ 5 h 149"/>
                <a:gd name="T32" fmla="*/ 10 w 390"/>
                <a:gd name="T33" fmla="*/ 4 h 149"/>
                <a:gd name="T34" fmla="*/ 8 w 390"/>
                <a:gd name="T35" fmla="*/ 5 h 149"/>
                <a:gd name="T36" fmla="*/ 6 w 390"/>
                <a:gd name="T37" fmla="*/ 6 h 149"/>
                <a:gd name="T38" fmla="*/ 4 w 390"/>
                <a:gd name="T39" fmla="*/ 8 h 149"/>
                <a:gd name="T40" fmla="*/ 3 w 390"/>
                <a:gd name="T41" fmla="*/ 8 h 149"/>
                <a:gd name="T42" fmla="*/ 0 w 390"/>
                <a:gd name="T43" fmla="*/ 6 h 149"/>
                <a:gd name="T44" fmla="*/ 0 w 390"/>
                <a:gd name="T45" fmla="*/ 4 h 149"/>
                <a:gd name="T46" fmla="*/ 0 w 390"/>
                <a:gd name="T47" fmla="*/ 1 h 149"/>
                <a:gd name="T48" fmla="*/ 1 w 390"/>
                <a:gd name="T49" fmla="*/ 0 h 149"/>
                <a:gd name="T50" fmla="*/ 2 w 390"/>
                <a:gd name="T51" fmla="*/ 0 h 149"/>
                <a:gd name="T52" fmla="*/ 2 w 390"/>
                <a:gd name="T53" fmla="*/ 1 h 149"/>
                <a:gd name="T54" fmla="*/ 2 w 390"/>
                <a:gd name="T55" fmla="*/ 4 h 149"/>
                <a:gd name="T56" fmla="*/ 3 w 390"/>
                <a:gd name="T57" fmla="*/ 4 h 149"/>
                <a:gd name="T58" fmla="*/ 4 w 390"/>
                <a:gd name="T59" fmla="*/ 4 h 149"/>
                <a:gd name="T60" fmla="*/ 6 w 390"/>
                <a:gd name="T61" fmla="*/ 3 h 149"/>
                <a:gd name="T62" fmla="*/ 7 w 390"/>
                <a:gd name="T63" fmla="*/ 1 h 149"/>
                <a:gd name="T64" fmla="*/ 9 w 390"/>
                <a:gd name="T65" fmla="*/ 0 h 1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0" h="149">
                  <a:moveTo>
                    <a:pt x="193" y="0"/>
                  </a:moveTo>
                  <a:lnTo>
                    <a:pt x="202" y="0"/>
                  </a:lnTo>
                  <a:lnTo>
                    <a:pt x="231" y="0"/>
                  </a:lnTo>
                  <a:lnTo>
                    <a:pt x="260" y="24"/>
                  </a:lnTo>
                  <a:lnTo>
                    <a:pt x="274" y="48"/>
                  </a:lnTo>
                  <a:lnTo>
                    <a:pt x="303" y="48"/>
                  </a:lnTo>
                  <a:lnTo>
                    <a:pt x="313" y="72"/>
                  </a:lnTo>
                  <a:lnTo>
                    <a:pt x="323" y="72"/>
                  </a:lnTo>
                  <a:lnTo>
                    <a:pt x="332" y="72"/>
                  </a:lnTo>
                  <a:lnTo>
                    <a:pt x="352" y="72"/>
                  </a:lnTo>
                  <a:lnTo>
                    <a:pt x="352" y="48"/>
                  </a:lnTo>
                  <a:lnTo>
                    <a:pt x="352" y="24"/>
                  </a:lnTo>
                  <a:lnTo>
                    <a:pt x="342" y="24"/>
                  </a:lnTo>
                  <a:lnTo>
                    <a:pt x="332" y="24"/>
                  </a:lnTo>
                  <a:lnTo>
                    <a:pt x="332" y="0"/>
                  </a:lnTo>
                  <a:lnTo>
                    <a:pt x="342" y="0"/>
                  </a:lnTo>
                  <a:lnTo>
                    <a:pt x="352" y="0"/>
                  </a:lnTo>
                  <a:lnTo>
                    <a:pt x="361" y="0"/>
                  </a:lnTo>
                  <a:lnTo>
                    <a:pt x="380" y="0"/>
                  </a:lnTo>
                  <a:lnTo>
                    <a:pt x="380" y="24"/>
                  </a:lnTo>
                  <a:lnTo>
                    <a:pt x="390" y="48"/>
                  </a:lnTo>
                  <a:lnTo>
                    <a:pt x="390" y="72"/>
                  </a:lnTo>
                  <a:lnTo>
                    <a:pt x="390" y="96"/>
                  </a:lnTo>
                  <a:lnTo>
                    <a:pt x="380" y="120"/>
                  </a:lnTo>
                  <a:lnTo>
                    <a:pt x="352" y="149"/>
                  </a:lnTo>
                  <a:lnTo>
                    <a:pt x="332" y="149"/>
                  </a:lnTo>
                  <a:lnTo>
                    <a:pt x="323" y="149"/>
                  </a:lnTo>
                  <a:lnTo>
                    <a:pt x="303" y="149"/>
                  </a:lnTo>
                  <a:lnTo>
                    <a:pt x="284" y="120"/>
                  </a:lnTo>
                  <a:lnTo>
                    <a:pt x="265" y="120"/>
                  </a:lnTo>
                  <a:lnTo>
                    <a:pt x="250" y="96"/>
                  </a:lnTo>
                  <a:lnTo>
                    <a:pt x="231" y="96"/>
                  </a:lnTo>
                  <a:lnTo>
                    <a:pt x="202" y="72"/>
                  </a:lnTo>
                  <a:lnTo>
                    <a:pt x="193" y="72"/>
                  </a:lnTo>
                  <a:lnTo>
                    <a:pt x="183" y="72"/>
                  </a:lnTo>
                  <a:lnTo>
                    <a:pt x="154" y="96"/>
                  </a:lnTo>
                  <a:lnTo>
                    <a:pt x="144" y="96"/>
                  </a:lnTo>
                  <a:lnTo>
                    <a:pt x="120" y="120"/>
                  </a:lnTo>
                  <a:lnTo>
                    <a:pt x="101" y="120"/>
                  </a:lnTo>
                  <a:lnTo>
                    <a:pt x="82" y="149"/>
                  </a:lnTo>
                  <a:lnTo>
                    <a:pt x="62" y="149"/>
                  </a:lnTo>
                  <a:lnTo>
                    <a:pt x="53" y="149"/>
                  </a:lnTo>
                  <a:lnTo>
                    <a:pt x="34" y="149"/>
                  </a:lnTo>
                  <a:lnTo>
                    <a:pt x="5" y="120"/>
                  </a:lnTo>
                  <a:lnTo>
                    <a:pt x="0" y="96"/>
                  </a:lnTo>
                  <a:lnTo>
                    <a:pt x="0" y="72"/>
                  </a:lnTo>
                  <a:lnTo>
                    <a:pt x="0" y="48"/>
                  </a:lnTo>
                  <a:lnTo>
                    <a:pt x="5" y="24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24"/>
                  </a:lnTo>
                  <a:lnTo>
                    <a:pt x="34" y="24"/>
                  </a:lnTo>
                  <a:lnTo>
                    <a:pt x="34" y="48"/>
                  </a:lnTo>
                  <a:lnTo>
                    <a:pt x="34" y="72"/>
                  </a:lnTo>
                  <a:lnTo>
                    <a:pt x="43" y="72"/>
                  </a:lnTo>
                  <a:lnTo>
                    <a:pt x="53" y="72"/>
                  </a:lnTo>
                  <a:lnTo>
                    <a:pt x="62" y="72"/>
                  </a:lnTo>
                  <a:lnTo>
                    <a:pt x="82" y="72"/>
                  </a:lnTo>
                  <a:lnTo>
                    <a:pt x="91" y="48"/>
                  </a:lnTo>
                  <a:lnTo>
                    <a:pt x="111" y="48"/>
                  </a:lnTo>
                  <a:lnTo>
                    <a:pt x="120" y="48"/>
                  </a:lnTo>
                  <a:lnTo>
                    <a:pt x="135" y="24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1">
              <a:extLst>
                <a:ext uri="{FF2B5EF4-FFF2-40B4-BE49-F238E27FC236}">
                  <a16:creationId xmlns:a16="http://schemas.microsoft.com/office/drawing/2014/main" id="{0A79D456-EB28-6046-AF88-C9B44D5A1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" y="3802"/>
              <a:ext cx="34" cy="57"/>
            </a:xfrm>
            <a:custGeom>
              <a:avLst/>
              <a:gdLst>
                <a:gd name="T0" fmla="*/ 34 w 674"/>
                <a:gd name="T1" fmla="*/ 16 h 1118"/>
                <a:gd name="T2" fmla="*/ 16 w 674"/>
                <a:gd name="T3" fmla="*/ 27 h 1118"/>
                <a:gd name="T4" fmla="*/ 34 w 674"/>
                <a:gd name="T5" fmla="*/ 57 h 1118"/>
                <a:gd name="T6" fmla="*/ 0 w 674"/>
                <a:gd name="T7" fmla="*/ 37 h 1118"/>
                <a:gd name="T8" fmla="*/ 0 w 674"/>
                <a:gd name="T9" fmla="*/ 0 h 1118"/>
                <a:gd name="T10" fmla="*/ 10 w 674"/>
                <a:gd name="T11" fmla="*/ 16 h 1118"/>
                <a:gd name="T12" fmla="*/ 34 w 674"/>
                <a:gd name="T13" fmla="*/ 16 h 1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1118">
                  <a:moveTo>
                    <a:pt x="674" y="323"/>
                  </a:moveTo>
                  <a:lnTo>
                    <a:pt x="327" y="520"/>
                  </a:lnTo>
                  <a:lnTo>
                    <a:pt x="674" y="1118"/>
                  </a:lnTo>
                  <a:lnTo>
                    <a:pt x="0" y="723"/>
                  </a:lnTo>
                  <a:lnTo>
                    <a:pt x="0" y="0"/>
                  </a:lnTo>
                  <a:lnTo>
                    <a:pt x="202" y="323"/>
                  </a:lnTo>
                  <a:lnTo>
                    <a:pt x="674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2">
              <a:extLst>
                <a:ext uri="{FF2B5EF4-FFF2-40B4-BE49-F238E27FC236}">
                  <a16:creationId xmlns:a16="http://schemas.microsoft.com/office/drawing/2014/main" id="{1045B24C-394A-704F-B15D-B0F746C094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5" y="3802"/>
              <a:ext cx="72" cy="57"/>
            </a:xfrm>
            <a:custGeom>
              <a:avLst/>
              <a:gdLst>
                <a:gd name="T0" fmla="*/ 36 w 1441"/>
                <a:gd name="T1" fmla="*/ 37 h 1128"/>
                <a:gd name="T2" fmla="*/ 72 w 1441"/>
                <a:gd name="T3" fmla="*/ 57 h 1128"/>
                <a:gd name="T4" fmla="*/ 53 w 1441"/>
                <a:gd name="T5" fmla="*/ 27 h 1128"/>
                <a:gd name="T6" fmla="*/ 72 w 1441"/>
                <a:gd name="T7" fmla="*/ 17 h 1128"/>
                <a:gd name="T8" fmla="*/ 48 w 1441"/>
                <a:gd name="T9" fmla="*/ 17 h 1128"/>
                <a:gd name="T10" fmla="*/ 36 w 1441"/>
                <a:gd name="T11" fmla="*/ 0 h 1128"/>
                <a:gd name="T12" fmla="*/ 24 w 1441"/>
                <a:gd name="T13" fmla="*/ 17 h 1128"/>
                <a:gd name="T14" fmla="*/ 0 w 1441"/>
                <a:gd name="T15" fmla="*/ 17 h 1128"/>
                <a:gd name="T16" fmla="*/ 19 w 1441"/>
                <a:gd name="T17" fmla="*/ 27 h 1128"/>
                <a:gd name="T18" fmla="*/ 0 w 1441"/>
                <a:gd name="T19" fmla="*/ 57 h 1128"/>
                <a:gd name="T20" fmla="*/ 36 w 1441"/>
                <a:gd name="T21" fmla="*/ 37 h 11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41" h="1128">
                  <a:moveTo>
                    <a:pt x="718" y="733"/>
                  </a:moveTo>
                  <a:lnTo>
                    <a:pt x="1441" y="1128"/>
                  </a:lnTo>
                  <a:lnTo>
                    <a:pt x="1055" y="540"/>
                  </a:lnTo>
                  <a:lnTo>
                    <a:pt x="1441" y="342"/>
                  </a:lnTo>
                  <a:lnTo>
                    <a:pt x="954" y="342"/>
                  </a:lnTo>
                  <a:lnTo>
                    <a:pt x="718" y="0"/>
                  </a:lnTo>
                  <a:lnTo>
                    <a:pt x="482" y="342"/>
                  </a:lnTo>
                  <a:lnTo>
                    <a:pt x="0" y="342"/>
                  </a:lnTo>
                  <a:lnTo>
                    <a:pt x="380" y="540"/>
                  </a:lnTo>
                  <a:lnTo>
                    <a:pt x="5" y="1128"/>
                  </a:lnTo>
                  <a:lnTo>
                    <a:pt x="718" y="7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3">
              <a:extLst>
                <a:ext uri="{FF2B5EF4-FFF2-40B4-BE49-F238E27FC236}">
                  <a16:creationId xmlns:a16="http://schemas.microsoft.com/office/drawing/2014/main" id="{D3579826-2F44-974F-9090-522EC3192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" y="3882"/>
              <a:ext cx="72" cy="97"/>
            </a:xfrm>
            <a:custGeom>
              <a:avLst/>
              <a:gdLst>
                <a:gd name="T0" fmla="*/ 1 w 1440"/>
                <a:gd name="T1" fmla="*/ 10 h 1927"/>
                <a:gd name="T2" fmla="*/ 3 w 1440"/>
                <a:gd name="T3" fmla="*/ 10 h 1927"/>
                <a:gd name="T4" fmla="*/ 6 w 1440"/>
                <a:gd name="T5" fmla="*/ 10 h 1927"/>
                <a:gd name="T6" fmla="*/ 10 w 1440"/>
                <a:gd name="T7" fmla="*/ 10 h 1927"/>
                <a:gd name="T8" fmla="*/ 14 w 1440"/>
                <a:gd name="T9" fmla="*/ 10 h 1927"/>
                <a:gd name="T10" fmla="*/ 19 w 1440"/>
                <a:gd name="T11" fmla="*/ 9 h 1927"/>
                <a:gd name="T12" fmla="*/ 24 w 1440"/>
                <a:gd name="T13" fmla="*/ 8 h 1927"/>
                <a:gd name="T14" fmla="*/ 28 w 1440"/>
                <a:gd name="T15" fmla="*/ 8 h 1927"/>
                <a:gd name="T16" fmla="*/ 33 w 1440"/>
                <a:gd name="T17" fmla="*/ 7 h 1927"/>
                <a:gd name="T18" fmla="*/ 37 w 1440"/>
                <a:gd name="T19" fmla="*/ 5 h 1927"/>
                <a:gd name="T20" fmla="*/ 44 w 1440"/>
                <a:gd name="T21" fmla="*/ 3 h 1927"/>
                <a:gd name="T22" fmla="*/ 48 w 1440"/>
                <a:gd name="T23" fmla="*/ 1 h 1927"/>
                <a:gd name="T24" fmla="*/ 52 w 1440"/>
                <a:gd name="T25" fmla="*/ 1 h 1927"/>
                <a:gd name="T26" fmla="*/ 55 w 1440"/>
                <a:gd name="T27" fmla="*/ 0 h 1927"/>
                <a:gd name="T28" fmla="*/ 57 w 1440"/>
                <a:gd name="T29" fmla="*/ 0 h 1927"/>
                <a:gd name="T30" fmla="*/ 61 w 1440"/>
                <a:gd name="T31" fmla="*/ 0 h 1927"/>
                <a:gd name="T32" fmla="*/ 64 w 1440"/>
                <a:gd name="T33" fmla="*/ 1 h 1927"/>
                <a:gd name="T34" fmla="*/ 68 w 1440"/>
                <a:gd name="T35" fmla="*/ 2 h 1927"/>
                <a:gd name="T36" fmla="*/ 72 w 1440"/>
                <a:gd name="T37" fmla="*/ 5 h 1927"/>
                <a:gd name="T38" fmla="*/ 70 w 1440"/>
                <a:gd name="T39" fmla="*/ 89 h 1927"/>
                <a:gd name="T40" fmla="*/ 66 w 1440"/>
                <a:gd name="T41" fmla="*/ 88 h 1927"/>
                <a:gd name="T42" fmla="*/ 62 w 1440"/>
                <a:gd name="T43" fmla="*/ 87 h 1927"/>
                <a:gd name="T44" fmla="*/ 59 w 1440"/>
                <a:gd name="T45" fmla="*/ 86 h 1927"/>
                <a:gd name="T46" fmla="*/ 56 w 1440"/>
                <a:gd name="T47" fmla="*/ 86 h 1927"/>
                <a:gd name="T48" fmla="*/ 53 w 1440"/>
                <a:gd name="T49" fmla="*/ 87 h 1927"/>
                <a:gd name="T50" fmla="*/ 48 w 1440"/>
                <a:gd name="T51" fmla="*/ 87 h 1927"/>
                <a:gd name="T52" fmla="*/ 44 w 1440"/>
                <a:gd name="T53" fmla="*/ 88 h 1927"/>
                <a:gd name="T54" fmla="*/ 38 w 1440"/>
                <a:gd name="T55" fmla="*/ 91 h 1927"/>
                <a:gd name="T56" fmla="*/ 33 w 1440"/>
                <a:gd name="T57" fmla="*/ 92 h 1927"/>
                <a:gd name="T58" fmla="*/ 29 w 1440"/>
                <a:gd name="T59" fmla="*/ 94 h 1927"/>
                <a:gd name="T60" fmla="*/ 24 w 1440"/>
                <a:gd name="T61" fmla="*/ 95 h 1927"/>
                <a:gd name="T62" fmla="*/ 20 w 1440"/>
                <a:gd name="T63" fmla="*/ 96 h 1927"/>
                <a:gd name="T64" fmla="*/ 15 w 1440"/>
                <a:gd name="T65" fmla="*/ 96 h 1927"/>
                <a:gd name="T66" fmla="*/ 10 w 1440"/>
                <a:gd name="T67" fmla="*/ 96 h 1927"/>
                <a:gd name="T68" fmla="*/ 5 w 1440"/>
                <a:gd name="T69" fmla="*/ 97 h 1927"/>
                <a:gd name="T70" fmla="*/ 0 w 1440"/>
                <a:gd name="T71" fmla="*/ 97 h 19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440" h="1927">
                  <a:moveTo>
                    <a:pt x="0" y="202"/>
                  </a:moveTo>
                  <a:lnTo>
                    <a:pt x="14" y="202"/>
                  </a:lnTo>
                  <a:lnTo>
                    <a:pt x="43" y="202"/>
                  </a:lnTo>
                  <a:lnTo>
                    <a:pt x="53" y="202"/>
                  </a:lnTo>
                  <a:lnTo>
                    <a:pt x="72" y="202"/>
                  </a:lnTo>
                  <a:lnTo>
                    <a:pt x="110" y="202"/>
                  </a:lnTo>
                  <a:lnTo>
                    <a:pt x="159" y="202"/>
                  </a:lnTo>
                  <a:lnTo>
                    <a:pt x="192" y="202"/>
                  </a:lnTo>
                  <a:lnTo>
                    <a:pt x="250" y="202"/>
                  </a:lnTo>
                  <a:lnTo>
                    <a:pt x="289" y="202"/>
                  </a:lnTo>
                  <a:lnTo>
                    <a:pt x="332" y="192"/>
                  </a:lnTo>
                  <a:lnTo>
                    <a:pt x="380" y="183"/>
                  </a:lnTo>
                  <a:lnTo>
                    <a:pt x="428" y="173"/>
                  </a:lnTo>
                  <a:lnTo>
                    <a:pt x="477" y="163"/>
                  </a:lnTo>
                  <a:lnTo>
                    <a:pt x="510" y="159"/>
                  </a:lnTo>
                  <a:lnTo>
                    <a:pt x="559" y="159"/>
                  </a:lnTo>
                  <a:lnTo>
                    <a:pt x="607" y="139"/>
                  </a:lnTo>
                  <a:lnTo>
                    <a:pt x="650" y="130"/>
                  </a:lnTo>
                  <a:lnTo>
                    <a:pt x="698" y="110"/>
                  </a:lnTo>
                  <a:lnTo>
                    <a:pt x="747" y="101"/>
                  </a:lnTo>
                  <a:lnTo>
                    <a:pt x="795" y="82"/>
                  </a:lnTo>
                  <a:lnTo>
                    <a:pt x="886" y="53"/>
                  </a:lnTo>
                  <a:lnTo>
                    <a:pt x="925" y="43"/>
                  </a:lnTo>
                  <a:lnTo>
                    <a:pt x="959" y="24"/>
                  </a:lnTo>
                  <a:lnTo>
                    <a:pt x="1007" y="14"/>
                  </a:lnTo>
                  <a:lnTo>
                    <a:pt x="1036" y="14"/>
                  </a:lnTo>
                  <a:lnTo>
                    <a:pt x="1055" y="4"/>
                  </a:lnTo>
                  <a:lnTo>
                    <a:pt x="1093" y="4"/>
                  </a:lnTo>
                  <a:lnTo>
                    <a:pt x="1118" y="0"/>
                  </a:lnTo>
                  <a:lnTo>
                    <a:pt x="1137" y="0"/>
                  </a:lnTo>
                  <a:lnTo>
                    <a:pt x="1175" y="0"/>
                  </a:lnTo>
                  <a:lnTo>
                    <a:pt x="1214" y="4"/>
                  </a:lnTo>
                  <a:lnTo>
                    <a:pt x="1243" y="14"/>
                  </a:lnTo>
                  <a:lnTo>
                    <a:pt x="1286" y="14"/>
                  </a:lnTo>
                  <a:lnTo>
                    <a:pt x="1315" y="33"/>
                  </a:lnTo>
                  <a:lnTo>
                    <a:pt x="1354" y="43"/>
                  </a:lnTo>
                  <a:lnTo>
                    <a:pt x="1402" y="62"/>
                  </a:lnTo>
                  <a:lnTo>
                    <a:pt x="1440" y="91"/>
                  </a:lnTo>
                  <a:lnTo>
                    <a:pt x="1440" y="1792"/>
                  </a:lnTo>
                  <a:lnTo>
                    <a:pt x="1392" y="1763"/>
                  </a:lnTo>
                  <a:lnTo>
                    <a:pt x="1344" y="1758"/>
                  </a:lnTo>
                  <a:lnTo>
                    <a:pt x="1315" y="1739"/>
                  </a:lnTo>
                  <a:lnTo>
                    <a:pt x="1277" y="1720"/>
                  </a:lnTo>
                  <a:lnTo>
                    <a:pt x="1243" y="1720"/>
                  </a:lnTo>
                  <a:lnTo>
                    <a:pt x="1214" y="1710"/>
                  </a:lnTo>
                  <a:lnTo>
                    <a:pt x="1175" y="1701"/>
                  </a:lnTo>
                  <a:lnTo>
                    <a:pt x="1137" y="1701"/>
                  </a:lnTo>
                  <a:lnTo>
                    <a:pt x="1118" y="1701"/>
                  </a:lnTo>
                  <a:lnTo>
                    <a:pt x="1093" y="1710"/>
                  </a:lnTo>
                  <a:lnTo>
                    <a:pt x="1055" y="1720"/>
                  </a:lnTo>
                  <a:lnTo>
                    <a:pt x="1007" y="1720"/>
                  </a:lnTo>
                  <a:lnTo>
                    <a:pt x="968" y="1720"/>
                  </a:lnTo>
                  <a:lnTo>
                    <a:pt x="934" y="1739"/>
                  </a:lnTo>
                  <a:lnTo>
                    <a:pt x="886" y="1758"/>
                  </a:lnTo>
                  <a:lnTo>
                    <a:pt x="838" y="1763"/>
                  </a:lnTo>
                  <a:lnTo>
                    <a:pt x="756" y="1811"/>
                  </a:lnTo>
                  <a:lnTo>
                    <a:pt x="708" y="1821"/>
                  </a:lnTo>
                  <a:lnTo>
                    <a:pt x="669" y="1831"/>
                  </a:lnTo>
                  <a:lnTo>
                    <a:pt x="626" y="1850"/>
                  </a:lnTo>
                  <a:lnTo>
                    <a:pt x="578" y="1860"/>
                  </a:lnTo>
                  <a:lnTo>
                    <a:pt x="530" y="1869"/>
                  </a:lnTo>
                  <a:lnTo>
                    <a:pt x="482" y="1889"/>
                  </a:lnTo>
                  <a:lnTo>
                    <a:pt x="438" y="1898"/>
                  </a:lnTo>
                  <a:lnTo>
                    <a:pt x="390" y="1898"/>
                  </a:lnTo>
                  <a:lnTo>
                    <a:pt x="342" y="1908"/>
                  </a:lnTo>
                  <a:lnTo>
                    <a:pt x="308" y="1908"/>
                  </a:lnTo>
                  <a:lnTo>
                    <a:pt x="250" y="1917"/>
                  </a:lnTo>
                  <a:lnTo>
                    <a:pt x="192" y="1917"/>
                  </a:lnTo>
                  <a:lnTo>
                    <a:pt x="149" y="1917"/>
                  </a:lnTo>
                  <a:lnTo>
                    <a:pt x="101" y="1927"/>
                  </a:lnTo>
                  <a:lnTo>
                    <a:pt x="43" y="1927"/>
                  </a:lnTo>
                  <a:lnTo>
                    <a:pt x="0" y="1927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4">
              <a:extLst>
                <a:ext uri="{FF2B5EF4-FFF2-40B4-BE49-F238E27FC236}">
                  <a16:creationId xmlns:a16="http://schemas.microsoft.com/office/drawing/2014/main" id="{9B342592-3E7F-D24D-AE95-D9AD54C74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" y="3802"/>
              <a:ext cx="72" cy="57"/>
            </a:xfrm>
            <a:custGeom>
              <a:avLst/>
              <a:gdLst>
                <a:gd name="T0" fmla="*/ 36 w 1432"/>
                <a:gd name="T1" fmla="*/ 37 h 1147"/>
                <a:gd name="T2" fmla="*/ 72 w 1432"/>
                <a:gd name="T3" fmla="*/ 57 h 1147"/>
                <a:gd name="T4" fmla="*/ 54 w 1432"/>
                <a:gd name="T5" fmla="*/ 27 h 1147"/>
                <a:gd name="T6" fmla="*/ 72 w 1432"/>
                <a:gd name="T7" fmla="*/ 17 h 1147"/>
                <a:gd name="T8" fmla="*/ 48 w 1432"/>
                <a:gd name="T9" fmla="*/ 17 h 1147"/>
                <a:gd name="T10" fmla="*/ 36 w 1432"/>
                <a:gd name="T11" fmla="*/ 0 h 1147"/>
                <a:gd name="T12" fmla="*/ 24 w 1432"/>
                <a:gd name="T13" fmla="*/ 17 h 1147"/>
                <a:gd name="T14" fmla="*/ 0 w 1432"/>
                <a:gd name="T15" fmla="*/ 17 h 1147"/>
                <a:gd name="T16" fmla="*/ 18 w 1432"/>
                <a:gd name="T17" fmla="*/ 27 h 1147"/>
                <a:gd name="T18" fmla="*/ 0 w 1432"/>
                <a:gd name="T19" fmla="*/ 57 h 1147"/>
                <a:gd name="T20" fmla="*/ 36 w 1432"/>
                <a:gd name="T21" fmla="*/ 37 h 11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32" h="1147">
                  <a:moveTo>
                    <a:pt x="718" y="742"/>
                  </a:moveTo>
                  <a:lnTo>
                    <a:pt x="1432" y="1147"/>
                  </a:lnTo>
                  <a:lnTo>
                    <a:pt x="1065" y="550"/>
                  </a:lnTo>
                  <a:lnTo>
                    <a:pt x="1432" y="352"/>
                  </a:lnTo>
                  <a:lnTo>
                    <a:pt x="945" y="352"/>
                  </a:lnTo>
                  <a:lnTo>
                    <a:pt x="718" y="0"/>
                  </a:lnTo>
                  <a:lnTo>
                    <a:pt x="482" y="352"/>
                  </a:lnTo>
                  <a:lnTo>
                    <a:pt x="0" y="352"/>
                  </a:lnTo>
                  <a:lnTo>
                    <a:pt x="362" y="550"/>
                  </a:lnTo>
                  <a:lnTo>
                    <a:pt x="0" y="1147"/>
                  </a:lnTo>
                  <a:lnTo>
                    <a:pt x="718" y="742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5">
              <a:extLst>
                <a:ext uri="{FF2B5EF4-FFF2-40B4-BE49-F238E27FC236}">
                  <a16:creationId xmlns:a16="http://schemas.microsoft.com/office/drawing/2014/main" id="{E31F6F03-4C99-4C44-947E-6E4332C3CB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" y="3801"/>
              <a:ext cx="35" cy="58"/>
            </a:xfrm>
            <a:custGeom>
              <a:avLst/>
              <a:gdLst>
                <a:gd name="T0" fmla="*/ 34 w 693"/>
                <a:gd name="T1" fmla="*/ 38 h 1156"/>
                <a:gd name="T2" fmla="*/ 0 w 693"/>
                <a:gd name="T3" fmla="*/ 58 h 1156"/>
                <a:gd name="T4" fmla="*/ 17 w 693"/>
                <a:gd name="T5" fmla="*/ 28 h 1156"/>
                <a:gd name="T6" fmla="*/ 0 w 693"/>
                <a:gd name="T7" fmla="*/ 18 h 1156"/>
                <a:gd name="T8" fmla="*/ 23 w 693"/>
                <a:gd name="T9" fmla="*/ 18 h 1156"/>
                <a:gd name="T10" fmla="*/ 34 w 693"/>
                <a:gd name="T11" fmla="*/ 0 h 1156"/>
                <a:gd name="T12" fmla="*/ 35 w 693"/>
                <a:gd name="T13" fmla="*/ 1 h 1156"/>
                <a:gd name="T14" fmla="*/ 35 w 693"/>
                <a:gd name="T15" fmla="*/ 38 h 1156"/>
                <a:gd name="T16" fmla="*/ 34 w 693"/>
                <a:gd name="T17" fmla="*/ 38 h 1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3" h="1156">
                  <a:moveTo>
                    <a:pt x="674" y="751"/>
                  </a:moveTo>
                  <a:lnTo>
                    <a:pt x="0" y="1156"/>
                  </a:lnTo>
                  <a:lnTo>
                    <a:pt x="346" y="559"/>
                  </a:lnTo>
                  <a:lnTo>
                    <a:pt x="0" y="361"/>
                  </a:lnTo>
                  <a:lnTo>
                    <a:pt x="457" y="361"/>
                  </a:lnTo>
                  <a:lnTo>
                    <a:pt x="674" y="0"/>
                  </a:lnTo>
                  <a:lnTo>
                    <a:pt x="693" y="14"/>
                  </a:lnTo>
                  <a:lnTo>
                    <a:pt x="693" y="751"/>
                  </a:lnTo>
                  <a:lnTo>
                    <a:pt x="674" y="751"/>
                  </a:lnTo>
                  <a:close/>
                </a:path>
              </a:pathLst>
            </a:custGeom>
            <a:solidFill>
              <a:srgbClr val="3F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nltk_data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group/nltk-us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" TargetMode="External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python-libraries-for-natural-language-processing-be0e5a35dd64" TargetMode="External"/><Relationship Id="rId4" Type="http://schemas.openxmlformats.org/officeDocument/2006/relationships/hyperlink" Target="https://kleiber.me/blog/2020/08/26/top-10-python-nlp-libraries-202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orpho.aalto.fi/events/morphochalleng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lectures.net/pcw06_atwell_cheat/" TargetMode="External"/><Relationship Id="rId2" Type="http://schemas.openxmlformats.org/officeDocument/2006/relationships/hyperlink" Target="https://www.youtube.com/watch?v=Uoj6RjZpAk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A56-D87B-0E44-9213-B5B35820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CHEAT, NLTK, etc: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text analytics in Python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0551-D201-0444-8A63-3E5E9B15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Python tools for text analytics, and the CHEAT approach to a text analytics challenge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MorphoChallenge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Symbol" pitchFamily="2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https://www.nltk.org/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lvl="0">
              <a:buFont typeface="Symbol" pitchFamily="2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Atwell. 2005. Combinatory Hybrid Elementary Analysis of Text </a:t>
            </a:r>
            <a:r>
              <a:rPr lang="en-GB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atwell05cheat.pdf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Bird. 2006. NLTK: The Natural Language Toolkit </a:t>
            </a:r>
            <a:r>
              <a:rPr lang="en-GB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bird06nltk.pdf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9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C89AA13-8FC4-0541-BF6C-2132AA954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956" y="609600"/>
            <a:ext cx="9865097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With the help of Eric Atwell’s Computational Modelling MSc class…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75F2D331-FC1F-F447-A547-3C6DDF1E32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4988" y="2332038"/>
            <a:ext cx="455295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Khurram AHMAD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Rodolfo 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ALLENDES OSORIO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Lois BONNIER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Saad CHOUDRI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Minh DANG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Gerard David HOWARD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Simon HUGHES 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BE18DEC4-F84C-524F-B62F-52AD62214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214938" y="2332038"/>
            <a:ext cx="455295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Iftikhar HUSSAIN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Lee KITCHING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Nicolas   MALLESON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Edward MANLEY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Khalid Ur REHMAN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Ross WILLIAMSON</a:t>
            </a:r>
          </a:p>
          <a:p>
            <a:pPr eaLnBrk="1" hangingPunct="1"/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Hongtao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ZHAO  </a:t>
            </a:r>
          </a:p>
        </p:txBody>
      </p:sp>
      <p:pic>
        <p:nvPicPr>
          <p:cNvPr id="52230" name="Picture 6">
            <a:hlinkClick r:id="" action="ppaction://media"/>
            <a:extLst>
              <a:ext uri="{FF2B5EF4-FFF2-40B4-BE49-F238E27FC236}">
                <a16:creationId xmlns:a16="http://schemas.microsoft.com/office/drawing/2014/main" id="{5BFDB688-4501-FD42-89E3-0509201625B7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213" y="61658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2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22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23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9DCEEFB-EF74-7342-B394-82CAACDEB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888" y="260350"/>
            <a:ext cx="8743950" cy="1143000"/>
          </a:xfrm>
        </p:spPr>
        <p:txBody>
          <a:bodyPr/>
          <a:lstStyle/>
          <a:p>
            <a:pPr eaLnBrk="1" hangingPunct="1"/>
            <a:r>
              <a:rPr lang="en-GB" altLang="en-US" sz="4000" dirty="0">
                <a:latin typeface="Arial Black" panose="020B0604020202020204" pitchFamily="34" charset="0"/>
              </a:rPr>
              <a:t>Our guiding principle: get others to do the work</a:t>
            </a:r>
            <a:endParaRPr lang="en-GB" altLang="en-US" dirty="0">
              <a:latin typeface="Arial Black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D4C200E-F833-0843-B8AF-5509DFBAC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700213"/>
            <a:ext cx="95250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>
                <a:latin typeface="Arial Black" panose="020B0604020202020204" pitchFamily="34" charset="0"/>
              </a:rPr>
              <a:t>PLAGIARISM is BAD … but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>
                <a:latin typeface="Arial Black" panose="020B0604020202020204" pitchFamily="34" charset="0"/>
              </a:rPr>
              <a:t>in Software Engineering, REUSE is GOOD 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>
                <a:latin typeface="Arial Black" panose="020B0604020202020204" pitchFamily="34" charset="0"/>
              </a:rPr>
              <a:t>We can’t just copy results from another entrant … but we may get away with smart copying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 dirty="0">
              <a:latin typeface="Arial Black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>
                <a:latin typeface="Arial Black" panose="020B0604020202020204" pitchFamily="34" charset="0"/>
              </a:rPr>
              <a:t>We can copy results from MANY systems, then use these to “vote” on analysis of each word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 dirty="0">
              <a:latin typeface="Arial Black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dirty="0">
                <a:latin typeface="Arial Black" panose="020B0604020202020204" pitchFamily="34" charset="0"/>
              </a:rPr>
              <a:t>BUT – how can we get results from other contestants? … set </a:t>
            </a:r>
            <a:r>
              <a:rPr lang="en-GB" altLang="en-US" sz="2400" dirty="0" err="1">
                <a:latin typeface="Arial Black" panose="020B0604020202020204" pitchFamily="34" charset="0"/>
              </a:rPr>
              <a:t>MorphoChallenge</a:t>
            </a:r>
            <a:r>
              <a:rPr lang="en-GB" altLang="en-US" sz="2400" dirty="0">
                <a:latin typeface="Arial Black" panose="020B0604020202020204" pitchFamily="34" charset="0"/>
              </a:rPr>
              <a:t> as MSc coursework, students must submit their results to lecturer for assessment!</a:t>
            </a:r>
          </a:p>
        </p:txBody>
      </p:sp>
      <p:pic>
        <p:nvPicPr>
          <p:cNvPr id="4100" name="Picture 4">
            <a:hlinkClick r:id="" action="ppaction://media"/>
            <a:extLst>
              <a:ext uri="{FF2B5EF4-FFF2-40B4-BE49-F238E27FC236}">
                <a16:creationId xmlns:a16="http://schemas.microsoft.com/office/drawing/2014/main" id="{B700D64D-14EA-C343-9575-8CEAFC7E56E2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75" y="62372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30880DE-E042-F348-BD97-FEB030B4B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888" y="333375"/>
            <a:ext cx="8743950" cy="1143000"/>
          </a:xfrm>
        </p:spPr>
        <p:txBody>
          <a:bodyPr/>
          <a:lstStyle/>
          <a:p>
            <a:pPr eaLnBrk="1" hangingPunct="1"/>
            <a:r>
              <a:rPr lang="en-GB" altLang="en-US" sz="4000">
                <a:latin typeface="Arial Black" panose="020B0604020202020204" pitchFamily="34" charset="0"/>
              </a:rPr>
              <a:t>But is this really “unsupervised learning”?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231273C-E894-994C-BC57-C4E7D0BEB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5980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“… the program cannot be given a training file containing example answers…”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Our program is given several “candidate answer files”, BUT does not know which (if any) is correct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So it IS unsupervised learning; moreover, it is… </a:t>
            </a:r>
          </a:p>
        </p:txBody>
      </p:sp>
      <p:pic>
        <p:nvPicPr>
          <p:cNvPr id="58372" name="Picture 4">
            <a:hlinkClick r:id="" action="ppaction://media"/>
            <a:extLst>
              <a:ext uri="{FF2B5EF4-FFF2-40B4-BE49-F238E27FC236}">
                <a16:creationId xmlns:a16="http://schemas.microsoft.com/office/drawing/2014/main" id="{DFF50344-4621-5549-B363-7FDBAD6798C3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50" y="61658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83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37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37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6FA380-8856-FC4F-A83C-8D14390AB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404813"/>
            <a:ext cx="8743950" cy="1143000"/>
          </a:xfrm>
        </p:spPr>
        <p:txBody>
          <a:bodyPr/>
          <a:lstStyle/>
          <a:p>
            <a:pPr eaLnBrk="1" hangingPunct="1"/>
            <a:r>
              <a:rPr lang="en-GB" altLang="en-US" sz="4000" dirty="0">
                <a:latin typeface="Arial Black" panose="020B0604020202020204" pitchFamily="34" charset="0"/>
              </a:rPr>
              <a:t>Triple-layer Super-Sized Unsupervised Learning: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1C9DF0-9182-4E44-AB26-8A8946432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2060575"/>
            <a:ext cx="92583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GB" altLang="en-US" sz="3200">
                <a:latin typeface="Arial Black" panose="020B0604020202020204" pitchFamily="34" charset="0"/>
              </a:rPr>
              <a:t>Unsupervised Learning by students</a:t>
            </a:r>
          </a:p>
          <a:p>
            <a:pPr lvl="1" eaLnBrk="1" hangingPunct="1"/>
            <a:r>
              <a:rPr lang="en-GB" altLang="en-US" sz="3200">
                <a:latin typeface="Arial Black" panose="020B0604020202020204" pitchFamily="34" charset="0"/>
              </a:rPr>
              <a:t>Unsupervised Learning by student programs</a:t>
            </a:r>
          </a:p>
          <a:p>
            <a:pPr lvl="1" eaLnBrk="1" hangingPunct="1"/>
            <a:r>
              <a:rPr lang="en-GB" altLang="en-US" sz="3200">
                <a:latin typeface="Arial Black" panose="020B0604020202020204" pitchFamily="34" charset="0"/>
              </a:rPr>
              <a:t>Unsupervised Learning by cheat.py</a:t>
            </a:r>
          </a:p>
        </p:txBody>
      </p:sp>
      <p:pic>
        <p:nvPicPr>
          <p:cNvPr id="59397" name="Picture 5">
            <a:hlinkClick r:id="" action="ppaction://media"/>
            <a:extLst>
              <a:ext uri="{FF2B5EF4-FFF2-40B4-BE49-F238E27FC236}">
                <a16:creationId xmlns:a16="http://schemas.microsoft.com/office/drawing/2014/main" id="{80AF97DE-837E-B540-A25E-E5A089355B3B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61658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3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3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39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39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EFD89B-C729-5D45-AB12-E72DFD967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333375"/>
            <a:ext cx="8743950" cy="1143000"/>
          </a:xfrm>
        </p:spPr>
        <p:txBody>
          <a:bodyPr/>
          <a:lstStyle/>
          <a:p>
            <a:pPr eaLnBrk="1" hangingPunct="1"/>
            <a:r>
              <a:rPr lang="en-GB" altLang="en-US">
                <a:latin typeface="Arial Black" panose="020B0604020202020204" pitchFamily="34" charset="0"/>
              </a:rPr>
              <a:t>Unsupervised Learning by students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4447857-FAF8-7244-BE5A-798CF2C4E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3600">
                <a:latin typeface="Arial Black" panose="020B0604020202020204" pitchFamily="34" charset="0"/>
              </a:rPr>
              <a:t>Eric Atwell gave background lectures on Machine Learning, and Morphological Analysis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600">
                <a:latin typeface="Arial Black" panose="020B0604020202020204" pitchFamily="34" charset="0"/>
              </a:rPr>
              <a:t>Students were NOT give “example answers”: unsupervised morphology learning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600">
                <a:latin typeface="Arial Black" panose="020B0604020202020204" pitchFamily="34" charset="0"/>
              </a:rPr>
              <a:t>So, student learning was Unsupervised Learning</a:t>
            </a:r>
          </a:p>
        </p:txBody>
      </p:sp>
      <p:pic>
        <p:nvPicPr>
          <p:cNvPr id="61444" name="Picture 4">
            <a:hlinkClick r:id="" action="ppaction://media"/>
            <a:extLst>
              <a:ext uri="{FF2B5EF4-FFF2-40B4-BE49-F238E27FC236}">
                <a16:creationId xmlns:a16="http://schemas.microsoft.com/office/drawing/2014/main" id="{2C3831F8-3F9E-C941-ACF9-02F2F407764E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50" y="60213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14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44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44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E99C9FE-FD04-A447-973E-9A7100058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888" y="333375"/>
            <a:ext cx="8743950" cy="1143000"/>
          </a:xfrm>
        </p:spPr>
        <p:txBody>
          <a:bodyPr/>
          <a:lstStyle/>
          <a:p>
            <a:pPr eaLnBrk="1" hangingPunct="1"/>
            <a:r>
              <a:rPr lang="en-GB" altLang="en-US">
                <a:latin typeface="Arial Black" panose="020B0604020202020204" pitchFamily="34" charset="0"/>
              </a:rPr>
              <a:t>Unsupervised Learning by student programs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DD473C6-08F7-8146-9A9F-61C9413E6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sz="3600">
                <a:latin typeface="Arial Black" panose="020B0604020202020204" pitchFamily="34" charset="0"/>
              </a:rPr>
              <a:t>Pairs of students developed MorphoChallenge entries, e.g.:</a:t>
            </a:r>
          </a:p>
          <a:p>
            <a:pPr lvl="1" eaLnBrk="1" hangingPunct="1"/>
            <a:r>
              <a:rPr lang="en-GB" altLang="en-US" sz="3200">
                <a:latin typeface="Arial Black" panose="020B0604020202020204" pitchFamily="34" charset="0"/>
              </a:rPr>
              <a:t>Saad CHOUDRI and Minh DANG</a:t>
            </a:r>
          </a:p>
          <a:p>
            <a:pPr lvl="1" eaLnBrk="1" hangingPunct="1"/>
            <a:r>
              <a:rPr lang="en-GB" altLang="en-US" sz="3200">
                <a:latin typeface="Arial Black" panose="020B0604020202020204" pitchFamily="34" charset="0"/>
              </a:rPr>
              <a:t>Khalid REHMAN and Iftikar HUSSAIN</a:t>
            </a:r>
          </a:p>
          <a:p>
            <a:pPr eaLnBrk="1" hangingPunct="1"/>
            <a:endParaRPr lang="en-GB" altLang="en-US" sz="3600">
              <a:latin typeface="Arial Black" panose="020B0604020202020204" pitchFamily="34" charset="0"/>
            </a:endParaRPr>
          </a:p>
          <a:p>
            <a:pPr eaLnBrk="1" hangingPunct="1"/>
            <a:r>
              <a:rPr lang="en-GB" altLang="en-US" sz="3600">
                <a:latin typeface="Arial Black" panose="020B0604020202020204" pitchFamily="34" charset="0"/>
              </a:rPr>
              <a:t>Student programs were “black boxes” – we just needed results</a:t>
            </a:r>
          </a:p>
          <a:p>
            <a:pPr lvl="1" eaLnBrk="1" hangingPunct="1">
              <a:buFontTx/>
              <a:buNone/>
            </a:pPr>
            <a:endParaRPr lang="en-GB" altLang="en-US" sz="3200">
              <a:latin typeface="Arial Black" panose="020B0604020202020204" pitchFamily="34" charset="0"/>
            </a:endParaRPr>
          </a:p>
        </p:txBody>
      </p:sp>
      <p:pic>
        <p:nvPicPr>
          <p:cNvPr id="62468" name="Picture 4">
            <a:hlinkClick r:id="" action="ppaction://media"/>
            <a:extLst>
              <a:ext uri="{FF2B5EF4-FFF2-40B4-BE49-F238E27FC236}">
                <a16:creationId xmlns:a16="http://schemas.microsoft.com/office/drawing/2014/main" id="{6DB8CFC8-B0C3-AE43-B8E8-9B12F5A061DA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62372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24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24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46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608020E-87EF-EC40-8CCF-178AD6D38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888" y="333375"/>
            <a:ext cx="8743950" cy="1143000"/>
          </a:xfrm>
        </p:spPr>
        <p:txBody>
          <a:bodyPr/>
          <a:lstStyle/>
          <a:p>
            <a:pPr eaLnBrk="1" hangingPunct="1"/>
            <a:r>
              <a:rPr lang="en-GB" altLang="en-US">
                <a:latin typeface="Arial Black" panose="020B0604020202020204" pitchFamily="34" charset="0"/>
              </a:rPr>
              <a:t>Unsupervised learning by cheat.py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35EBE34-8800-4449-913A-B3851E066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sz="3600">
                <a:latin typeface="Arial Black" panose="020B0604020202020204" pitchFamily="34" charset="0"/>
              </a:rPr>
              <a:t>Read outputs of other systems, line by line</a:t>
            </a:r>
          </a:p>
          <a:p>
            <a:pPr eaLnBrk="1" hangingPunct="1"/>
            <a:r>
              <a:rPr lang="en-GB" altLang="en-US" sz="3600">
                <a:latin typeface="Arial Black" panose="020B0604020202020204" pitchFamily="34" charset="0"/>
              </a:rPr>
              <a:t>Select majority-vote analysis</a:t>
            </a:r>
          </a:p>
          <a:p>
            <a:pPr eaLnBrk="1" hangingPunct="1"/>
            <a:r>
              <a:rPr lang="en-GB" altLang="en-US" sz="3600">
                <a:latin typeface="Arial Black" panose="020B0604020202020204" pitchFamily="34" charset="0"/>
              </a:rPr>
              <a:t>If there is a tie, select result from best system (highest F-measure)</a:t>
            </a:r>
          </a:p>
          <a:p>
            <a:pPr eaLnBrk="1" hangingPunct="1"/>
            <a:r>
              <a:rPr lang="en-GB" altLang="en-US" sz="3600">
                <a:latin typeface="Arial Black" panose="020B0604020202020204" pitchFamily="34" charset="0"/>
              </a:rPr>
              <a:t>Output this – “our” result!</a:t>
            </a:r>
          </a:p>
          <a:p>
            <a:pPr lvl="1" eaLnBrk="1" hangingPunct="1"/>
            <a:endParaRPr lang="en-GB" altLang="en-US" sz="3200">
              <a:latin typeface="Arial Black" panose="020B0604020202020204" pitchFamily="34" charset="0"/>
            </a:endParaRPr>
          </a:p>
        </p:txBody>
      </p:sp>
      <p:pic>
        <p:nvPicPr>
          <p:cNvPr id="63493" name="Picture 5">
            <a:hlinkClick r:id="" action="ppaction://media"/>
            <a:extLst>
              <a:ext uri="{FF2B5EF4-FFF2-40B4-BE49-F238E27FC236}">
                <a16:creationId xmlns:a16="http://schemas.microsoft.com/office/drawing/2014/main" id="{812B5375-E655-1744-B61D-2BC3DB929CA5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61658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34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34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49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49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5149EBC-A146-7E40-B78C-012AC7895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Arial Black" panose="020B0604020202020204" pitchFamily="34" charset="0"/>
              </a:rPr>
              <a:t>cheat.py and cheat2.py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9D390BD-15D4-454C-AB33-183B25FBA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This worked in theory, but…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… some student programs re-ordered the wordlist, so outputs were not aligned, like-with-like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Andrew Roberts developed more robust cheat2.py, which REALLY worked!</a:t>
            </a:r>
          </a:p>
        </p:txBody>
      </p:sp>
      <p:pic>
        <p:nvPicPr>
          <p:cNvPr id="64516" name="Picture 4">
            <a:hlinkClick r:id="" action="ppaction://media"/>
            <a:extLst>
              <a:ext uri="{FF2B5EF4-FFF2-40B4-BE49-F238E27FC236}">
                <a16:creationId xmlns:a16="http://schemas.microsoft.com/office/drawing/2014/main" id="{E1BE2C21-EBA1-8B41-8E27-80C3A3B483F5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13" y="62372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45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5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51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51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5F5D3D1-6730-5048-A83F-7785B5335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Arial Black" panose="020B0604020202020204" pitchFamily="34" charset="0"/>
              </a:rPr>
              <a:t>Results: cheating works!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30D32FF-F34A-8D40-B4D7-E5FFC04E3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See results tables in the full paper.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For all 3 languages (English, Finnish, Turkish), our cheat system scored a higher F-measure than any of the contributing systems!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?? We added Morfessor output, this did not change our scores !! Maybe there is something fishy going on? </a:t>
            </a:r>
          </a:p>
          <a:p>
            <a:pPr eaLnBrk="1" hangingPunct="1">
              <a:buFontTx/>
              <a:buNone/>
            </a:pPr>
            <a:endParaRPr lang="en-GB" altLang="en-US">
              <a:latin typeface="Arial Black" panose="020B0604020202020204" pitchFamily="34" charset="0"/>
            </a:endParaRPr>
          </a:p>
        </p:txBody>
      </p:sp>
      <p:pic>
        <p:nvPicPr>
          <p:cNvPr id="65540" name="Picture 4">
            <a:hlinkClick r:id="" action="ppaction://media"/>
            <a:extLst>
              <a:ext uri="{FF2B5EF4-FFF2-40B4-BE49-F238E27FC236}">
                <a16:creationId xmlns:a16="http://schemas.microsoft.com/office/drawing/2014/main" id="{8364F485-2AE7-4B48-9F9D-7F6F33A35C78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213" y="6092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55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5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54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540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5B686DC-941F-4B4C-9EF1-2ECA25DDB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US"/>
              <a:t>F-measure with reference algorithms</a:t>
            </a:r>
            <a:endParaRPr lang="en-GB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57F97C-08E9-0F4D-9F3F-92A89F9B944D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514350" y="1600200"/>
            <a:ext cx="92583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1D15D7FD-0AA7-4141-988E-A64E7EDCB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69339"/>
              </p:ext>
            </p:extLst>
          </p:nvPr>
        </p:nvGraphicFramePr>
        <p:xfrm>
          <a:off x="1183060" y="1729796"/>
          <a:ext cx="82423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Chart" r:id="rId3" imgW="7340600" imgH="4114800" progId="MSGraph.Chart.8">
                  <p:embed followColorScheme="full"/>
                </p:oleObj>
              </mc:Choice>
              <mc:Fallback>
                <p:oleObj name="Chart" r:id="rId3" imgW="7340600" imgH="4114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060" y="1729796"/>
                        <a:ext cx="82423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B0CE-69C4-454E-B0FB-84E7EF86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Analytics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6C79-D999-954F-AA3D-2BBE374E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1825625"/>
            <a:ext cx="9404028" cy="484373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SketchEngine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enable linguists to try text analytics experiments without programming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develop and test a new ML algorithm, you need to write code,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Python using NLTK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from 2005: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CHEAT.py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code from scratch: Google code archive, NLTK,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 Smart program can be a few lines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code unless you have to: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SketchEngine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3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47B7F9F-7120-A148-B6C1-0BC975EF7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US"/>
              <a:t>F-measure with reference algorithms</a:t>
            </a:r>
            <a:endParaRPr lang="en-GB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00E377A-09B0-0C46-BBD0-10B0429A062F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514350" y="1600200"/>
            <a:ext cx="92583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91F40161-87E2-E64A-A752-505B7EB1B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35255"/>
              </p:ext>
            </p:extLst>
          </p:nvPr>
        </p:nvGraphicFramePr>
        <p:xfrm>
          <a:off x="1022350" y="1600200"/>
          <a:ext cx="82423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Chart" r:id="rId3" imgW="7340600" imgH="4114800" progId="MSGraph.Chart.8">
                  <p:embed followColorScheme="full"/>
                </p:oleObj>
              </mc:Choice>
              <mc:Fallback>
                <p:oleObj name="Chart" r:id="rId3" imgW="7340600" imgH="4114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600200"/>
                        <a:ext cx="82423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22F5CF1-C01E-E743-B3AF-55107B472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888" y="188913"/>
            <a:ext cx="8743950" cy="1143000"/>
          </a:xfrm>
        </p:spPr>
        <p:txBody>
          <a:bodyPr/>
          <a:lstStyle/>
          <a:p>
            <a:pPr eaLnBrk="1" hangingPunct="1"/>
            <a:r>
              <a:rPr lang="en-GB" altLang="en-US" sz="4000">
                <a:latin typeface="Arial Black" panose="020B0604020202020204" pitchFamily="34" charset="0"/>
              </a:rPr>
              <a:t>Conclusions: Machine Learning and Student Learning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3F9D75F-F8CF-E341-9643-3726986CE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cheat.py is actually a committee of unsupervised learners,  used previously in ML (Banko and Brill 2001)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(but we didn’t learn this from the literature till afterwards – a fourth layer in Super-Sized Unsupervised Learning?)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BUT cheat is also a novel idea in Student Learning: get students to implement the learners, so students learn (about ML as well as domain: in this case, morphology)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MorphoChallenge inspired our students to produce outstanding coursework!</a:t>
            </a:r>
          </a:p>
        </p:txBody>
      </p:sp>
      <p:pic>
        <p:nvPicPr>
          <p:cNvPr id="66564" name="Picture 4">
            <a:hlinkClick r:id="" action="ppaction://media"/>
            <a:extLst>
              <a:ext uri="{FF2B5EF4-FFF2-40B4-BE49-F238E27FC236}">
                <a16:creationId xmlns:a16="http://schemas.microsoft.com/office/drawing/2014/main" id="{B5EB001E-1F1B-1C45-A10A-951B702D04DE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62372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5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65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56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564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6367B0D-7EA4-9E4E-80AD-05515A571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Arial Black" panose="020B0604020202020204" pitchFamily="34" charset="0"/>
              </a:rPr>
              <a:t>Thank you!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3239D7-06BE-A246-A285-B516EFF67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We’d like to thank the MorphoChallenge organisers for an inspiring contest!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And thanks to the audience for sitting through our presentation</a:t>
            </a:r>
          </a:p>
          <a:p>
            <a:pPr eaLnBrk="1" hangingPunct="1">
              <a:buFontTx/>
              <a:buNone/>
            </a:pPr>
            <a:endParaRPr lang="en-GB" altLang="en-US">
              <a:latin typeface="Arial Black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Eric Atwell eric@comp.leeds.ac.uk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Arial Black" panose="020B0604020202020204" pitchFamily="34" charset="0"/>
              </a:rPr>
              <a:t>Andrew Roberts andrew.roberts@pearson.com </a:t>
            </a:r>
          </a:p>
        </p:txBody>
      </p:sp>
      <p:pic>
        <p:nvPicPr>
          <p:cNvPr id="74757" name="Picture 5">
            <a:hlinkClick r:id="" action="ppaction://media"/>
            <a:extLst>
              <a:ext uri="{FF2B5EF4-FFF2-40B4-BE49-F238E27FC236}">
                <a16:creationId xmlns:a16="http://schemas.microsoft.com/office/drawing/2014/main" id="{90CE90F4-568B-144F-AE5F-668746E178FB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3" y="62372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47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47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75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75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DBA9-4463-5941-A7D0-A5E8EDBF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 Natural Language Toolkit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https://www.nltk.org/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F953-324B-AB43-87A7-98E49F8B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1825625"/>
            <a:ext cx="92600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NLTK is a leading platform for building Python programs to work with human language data. It provides easy-to-use interfaces to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over 50 corpora and lexical resources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such as WordNet, along with a suite of text processing libraries for classification, tokenization, stemming, tagging, parsing, and semantic reasoning, wrappers for industrial-strength NLP libraries, and an active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discussion forum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B5C6-7B6B-DA45-AB4B-0C1912B3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 Natural Language Toolkit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https://www.nltk.org/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D87C-36AD-6943-ABCA-48E0FD5A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96" y="1752600"/>
            <a:ext cx="950505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“... hands-on guide introducing programming fundamentals alongside topics in computational linguistics, plus comprehensive API documentation”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en-GB" dirty="0">
                <a:latin typeface="IBM Plex Sans" panose="020B0503050203000203" pitchFamily="34" charset="0"/>
                <a:hlinkClick r:id="rId3"/>
              </a:rPr>
              <a:t>Natural Language Processing with Python</a:t>
            </a:r>
            <a:r>
              <a:rPr lang="en-GB" dirty="0">
                <a:solidFill>
                  <a:srgbClr val="000000"/>
                </a:solidFill>
                <a:latin typeface="IBM Plex Sans" panose="020B0503050203000203" pitchFamily="34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tools for testing and display …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4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6D49-C15F-8240-8282-56E47096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NLTK: display a 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361B-187A-6A4C-9873-18D0EF54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762414"/>
            <a:ext cx="8872538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C65D09"/>
                </a:solidFill>
                <a:latin typeface="inherit"/>
              </a:rPr>
              <a:t>&gt;&gt;&gt; </a:t>
            </a:r>
            <a:r>
              <a:rPr lang="en-GB" b="1" dirty="0">
                <a:solidFill>
                  <a:srgbClr val="007020"/>
                </a:solidFill>
                <a:latin typeface="inherit"/>
              </a:rPr>
              <a:t>from</a:t>
            </a:r>
            <a:r>
              <a:rPr lang="en-GB" dirty="0"/>
              <a:t> </a:t>
            </a:r>
            <a:r>
              <a:rPr lang="en-GB" b="1" dirty="0" err="1">
                <a:solidFill>
                  <a:srgbClr val="0E84B5"/>
                </a:solidFill>
                <a:latin typeface="inherit"/>
              </a:rPr>
              <a:t>nltk.corpus</a:t>
            </a:r>
            <a:r>
              <a:rPr lang="en-GB" dirty="0"/>
              <a:t> </a:t>
            </a:r>
            <a:r>
              <a:rPr lang="en-GB" b="1" dirty="0">
                <a:solidFill>
                  <a:srgbClr val="007020"/>
                </a:solidFill>
                <a:latin typeface="inherit"/>
              </a:rPr>
              <a:t>import</a:t>
            </a:r>
            <a:r>
              <a:rPr lang="en-GB" dirty="0"/>
              <a:t> treebank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65D09"/>
                </a:solidFill>
                <a:latin typeface="inherit"/>
              </a:rPr>
              <a:t>&gt;&gt;&gt; </a:t>
            </a:r>
            <a:r>
              <a:rPr lang="en-GB" dirty="0"/>
              <a:t>t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/>
              <a:t>treebank</a:t>
            </a:r>
            <a:r>
              <a:rPr lang="en-GB" dirty="0" err="1">
                <a:solidFill>
                  <a:srgbClr val="666666"/>
                </a:solidFill>
              </a:rPr>
              <a:t>.</a:t>
            </a:r>
            <a:r>
              <a:rPr lang="en-GB" dirty="0" err="1"/>
              <a:t>parsed_sents</a:t>
            </a:r>
            <a:r>
              <a:rPr lang="en-GB" dirty="0"/>
              <a:t>(</a:t>
            </a:r>
            <a:r>
              <a:rPr lang="en-GB" dirty="0">
                <a:solidFill>
                  <a:srgbClr val="4070A0"/>
                </a:solidFill>
              </a:rPr>
              <a:t>'wsj_0001.mrg'</a:t>
            </a:r>
            <a:r>
              <a:rPr lang="en-GB" dirty="0"/>
              <a:t>)[</a:t>
            </a:r>
            <a:r>
              <a:rPr lang="en-GB" dirty="0">
                <a:solidFill>
                  <a:srgbClr val="40A070"/>
                </a:solidFill>
              </a:rPr>
              <a:t>0</a:t>
            </a:r>
            <a:r>
              <a:rPr lang="en-GB" dirty="0"/>
              <a:t>] </a:t>
            </a:r>
            <a:r>
              <a:rPr lang="en-GB" b="1" dirty="0">
                <a:solidFill>
                  <a:srgbClr val="C65D09"/>
                </a:solidFill>
                <a:latin typeface="inherit"/>
              </a:rPr>
              <a:t>&gt;&gt;&gt; </a:t>
            </a:r>
            <a:r>
              <a:rPr lang="en-GB" dirty="0" err="1"/>
              <a:t>t</a:t>
            </a:r>
            <a:r>
              <a:rPr lang="en-GB" dirty="0" err="1">
                <a:solidFill>
                  <a:srgbClr val="666666"/>
                </a:solidFill>
              </a:rPr>
              <a:t>.</a:t>
            </a:r>
            <a:r>
              <a:rPr lang="en-GB" dirty="0" err="1"/>
              <a:t>draw</a:t>
            </a:r>
            <a:r>
              <a:rPr lang="en-GB" dirty="0"/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AB672C7-2318-C943-8C47-15BC8A2C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51" y="3573016"/>
            <a:ext cx="8977799" cy="26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1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50EC-4157-9A4B-847D-DE357424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Python NLP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55A7-377E-3D47-BBB0-13CBF0D5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https://spacy.io/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Specific NLP tasks: </a:t>
            </a:r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Gensim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for Topic Modelling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Surveys of Python NLP toolkits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https://kleiber.me/blog/2020/08/26/top-10-python-nlp-libraries-2020/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https://towardsdatascience.com/python-libraries-for-natural-language-processing-be0e5a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35dd64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027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E788-E2C7-EA4A-9A83-258608B3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shared tasks for AI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F340-11F3-7749-9DC4-433EFD60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/ ML / CL conferences invite researchers to present their research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include “shared tasks” to promote research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SemEval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MorphoChallenge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http://morpho.aalto.fi/events/morphochallenge/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Unsupervised ML segmentation of words into morphemes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ML algorithms, not available in toolkits; coded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language,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4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885D-0B8F-5845-A27E-8AD069B1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MorphoChallenge2005, CHEAT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0301-09BB-A74F-B64A-E0940651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1825624"/>
            <a:ext cx="9043987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MorphoChallenge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2005: MSc coursework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Leeds students entered the real contest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CHEAT ensemble combined student results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started 2005, max 10 minute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TikToks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https://www.youtube.com/watch?v=Uoj6RjZpAkk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Academics set up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VideoLectures.net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lectures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http://videolectures.net/pcw06_atwell_cheat/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CHEAT 2005 ppt, sorry for crackly sound!</a:t>
            </a:r>
          </a:p>
        </p:txBody>
      </p:sp>
    </p:spTree>
    <p:extLst>
      <p:ext uri="{BB962C8B-B14F-4D97-AF65-F5344CB8AC3E}">
        <p14:creationId xmlns:p14="http://schemas.microsoft.com/office/powerpoint/2010/main" val="189399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B11E7FA-D33A-624D-A67A-A3F30AC48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981075"/>
            <a:ext cx="9051925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 Black" panose="020B0604020202020204" pitchFamily="34" charset="0"/>
              </a:rPr>
              <a:t>Combinatory Hybrid Elementary Analysis of Text: </a:t>
            </a:r>
            <a:br>
              <a:rPr lang="en-GB" altLang="en-US" dirty="0">
                <a:latin typeface="Arial Black" panose="020B0604020202020204" pitchFamily="34" charset="0"/>
              </a:rPr>
            </a:br>
            <a:r>
              <a:rPr lang="en-GB" altLang="en-US" dirty="0">
                <a:latin typeface="Arial Black" panose="020B0604020202020204" pitchFamily="34" charset="0"/>
              </a:rPr>
              <a:t>the CHEAT approach to MorphoChallenge2005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F824DB2-0E3E-624C-A747-5F3668D308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4988" y="3933825"/>
            <a:ext cx="4552950" cy="226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Eric Atwell</a:t>
            </a:r>
          </a:p>
          <a:p>
            <a:pPr eaLnBrk="1" hangingPunct="1"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School of Computing</a:t>
            </a:r>
          </a:p>
          <a:p>
            <a:pPr eaLnBrk="1" hangingPunct="1"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University of Leeds</a:t>
            </a:r>
          </a:p>
          <a:p>
            <a:pPr eaLnBrk="1" hangingPunct="1"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Leeds LS2 9JT</a:t>
            </a:r>
          </a:p>
          <a:p>
            <a:pPr eaLnBrk="1" hangingPunct="1">
              <a:buFontTx/>
              <a:buNone/>
            </a:pPr>
            <a:endParaRPr lang="en-GB" altLang="en-US" sz="2800">
              <a:latin typeface="Arial Black" panose="020B0604020202020204" pitchFamily="34" charset="0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F67E3D-DF73-5F43-AFA9-A87DE71B65D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287963" y="3860800"/>
            <a:ext cx="4552950" cy="2160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Andrew Roberts</a:t>
            </a:r>
          </a:p>
          <a:p>
            <a:pPr eaLnBrk="1" hangingPunct="1"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Pearson Longman</a:t>
            </a:r>
          </a:p>
          <a:p>
            <a:pPr eaLnBrk="1" hangingPunct="1"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Edinburgh Gate</a:t>
            </a:r>
          </a:p>
          <a:p>
            <a:pPr eaLnBrk="1" hangingPunct="1">
              <a:buFontTx/>
              <a:buNone/>
            </a:pPr>
            <a:r>
              <a:rPr lang="en-GB" altLang="en-US" sz="2800">
                <a:latin typeface="Arial Black" panose="020B0604020202020204" pitchFamily="34" charset="0"/>
              </a:rPr>
              <a:t>Harlow CM20 2JE</a:t>
            </a:r>
          </a:p>
        </p:txBody>
      </p:sp>
      <p:pic>
        <p:nvPicPr>
          <p:cNvPr id="2054" name="Picture 6">
            <a:hlinkClick r:id="" action="ppaction://media"/>
            <a:extLst>
              <a:ext uri="{FF2B5EF4-FFF2-40B4-BE49-F238E27FC236}">
                <a16:creationId xmlns:a16="http://schemas.microsoft.com/office/drawing/2014/main" id="{FD8ACA5C-0E01-C343-9890-2E5B3950EBEE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50" y="62372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1083</Words>
  <Application>Microsoft Macintosh PowerPoint</Application>
  <PresentationFormat>35 mm Slides</PresentationFormat>
  <Paragraphs>121</Paragraphs>
  <Slides>22</Slides>
  <Notes>0</Notes>
  <HiddenSlides>0</HiddenSlides>
  <MMClips>12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Times New Roman</vt:lpstr>
      <vt:lpstr>Arial</vt:lpstr>
      <vt:lpstr>Calibri</vt:lpstr>
      <vt:lpstr>Arial Black</vt:lpstr>
      <vt:lpstr>Default Design</vt:lpstr>
      <vt:lpstr>Microsoft Graph Chart</vt:lpstr>
      <vt:lpstr>CHEAT, NLTK, etc:  text analytics in Python </vt:lpstr>
      <vt:lpstr>Text Analytics in Python</vt:lpstr>
      <vt:lpstr>NLTK Natural Language Toolkit https://www.nltk.org/   </vt:lpstr>
      <vt:lpstr>NLTK Natural Language Toolkit https://www.nltk.org/ </vt:lpstr>
      <vt:lpstr>NLTK: display a parse tree</vt:lpstr>
      <vt:lpstr>Other Python NLP tools</vt:lpstr>
      <vt:lpstr>shared tasks for AI research </vt:lpstr>
      <vt:lpstr>MorphoChallenge2005, CHEAT</vt:lpstr>
      <vt:lpstr>Combinatory Hybrid Elementary Analysis of Text:  the CHEAT approach to MorphoChallenge2005 </vt:lpstr>
      <vt:lpstr>With the help of Eric Atwell’s Computational Modelling MSc class…</vt:lpstr>
      <vt:lpstr>Our guiding principle: get others to do the work</vt:lpstr>
      <vt:lpstr>But is this really “unsupervised learning”?</vt:lpstr>
      <vt:lpstr>Triple-layer Super-Sized Unsupervised Learning:</vt:lpstr>
      <vt:lpstr>Unsupervised Learning by students</vt:lpstr>
      <vt:lpstr>Unsupervised Learning by student programs</vt:lpstr>
      <vt:lpstr>Unsupervised learning by cheat.py</vt:lpstr>
      <vt:lpstr>cheat.py and cheat2.py</vt:lpstr>
      <vt:lpstr>Results: cheating works!</vt:lpstr>
      <vt:lpstr>F-measure with reference algorithms</vt:lpstr>
      <vt:lpstr>F-measure with reference algorithms</vt:lpstr>
      <vt:lpstr>Conclusions: Machine Learning and Student Learning </vt:lpstr>
      <vt:lpstr>Thank you!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 Dixon</dc:creator>
  <cp:lastModifiedBy>Eric Atwell</cp:lastModifiedBy>
  <cp:revision>20</cp:revision>
  <dcterms:created xsi:type="dcterms:W3CDTF">2002-09-06T09:04:01Z</dcterms:created>
  <dcterms:modified xsi:type="dcterms:W3CDTF">2022-01-01T17:41:22Z</dcterms:modified>
</cp:coreProperties>
</file>