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A5F9-183D-48C3-9F3C-DD9143EE88C3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6A745-4124-4B9D-8CC8-A2BC3919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2266-BDDF-4E2E-B305-665BEB96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A76BF0-1074-4622-97C6-E70BD7AA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8496B-FC8A-49B2-B34F-E4983293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5BFD7-AB57-49B2-973C-AC5F3DB7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89119-DFE0-405F-B07B-02E758F5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47216-FB76-4B76-BEC1-8E05AC72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4E294-97AA-4C4A-88CB-26CC465A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F3B98-A151-44E5-8379-6B6256FC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02AB3-116E-4333-A6D0-B0B653F2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7DBBD-139E-4EC2-B49D-D7DE9BF7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4C89B-3877-4125-994F-92D706C1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27F89-8D3D-4AAF-AF1B-0A39427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F61B9-16FA-40C3-BD23-E962561E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EB345-8257-4997-B45C-333A1943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B5CAF-A2BE-4BDE-B6C8-E55AED65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0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11440-CA2F-4117-924F-9501CFDE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B9502-60FA-4CDC-9C16-EE4DFFE1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3A960-EAC2-4E86-B873-84BCF247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01323-D4FC-4512-8A30-02ECB7CF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9DA51-DC55-4B97-BCB2-6C7EB4D9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CA5F-07F3-4E91-BB7F-5A956B35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1D40F-99AE-4A38-974E-A018EFBA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B776A-DF43-466E-B87B-E1A7CE10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D2BA-BA91-4A39-A46A-6F745BC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9D7D7-A02E-46AF-A9F7-674EBB11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7F15-DC66-4DBF-BDBC-F8238B73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E9F5B-D494-4759-9FF5-0442B6A0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C7D92-0474-4E50-BDCE-02265651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914C7-9841-4064-9E25-8F894AF6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CD7C-5A36-416E-8305-54D99983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77DEE-9B4B-479E-9D8E-02B4085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1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7C75-0DC3-449A-924C-5D1896D2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904A6-8531-41E4-A1C9-B7515E29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46E5C-8D21-4A3E-AFA8-6B55339D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959DE-C51B-4A2E-98D9-B0EB480D3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4366E-38B7-4803-92B3-72E14D44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EB7A5-FB0E-476F-BD56-9EECA1B7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6C7371-E65E-4934-8A94-96EB8608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476D1E-186D-4B2C-A617-FD7F46D4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23CD-8D36-4FBD-BA4B-7F764EA6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332B9-8299-47B8-9C93-BF6B866D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B195A2-9586-4E7B-AD36-0C956AEE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C9CB58-9FAF-48DF-A8F5-5255A085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ECED4-933E-479A-8523-68F8DE9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70A56E-A3A2-43C9-8BC5-C74DE794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4A82C-18F1-47C5-9151-99442579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6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EE30-4E5E-455A-8E03-646B94E0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F7A2-4CEF-41A6-BC85-FC20402A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74FFB-F326-4328-A361-3B457980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A26A0-7647-49BF-80BF-4937677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1BEF9-FBFA-4B7A-B95E-D7C512DC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BBEC4-14BF-4740-82CF-353EAED7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D220-C829-47BD-B112-C108B3F2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3CA4B2-C3A4-4803-B7D9-C70615E4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044C5-8AFC-4376-A64B-2D2D97B2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A1659-6F89-4376-9375-A021C6C8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4BE95-BA0E-4B51-9177-61451C2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D37F5-0785-403C-BAE0-E114F94E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16AB62-9560-44DC-BCB6-62D1AAB7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B7E8B-833B-4927-86FC-A93AF380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A6C-6054-4C01-B0AE-F727E4C0B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E7A2-A137-481A-9C60-F43FB48B9D3B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461F4-3AD1-4588-B601-1D6015C0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EC8F7-662B-49F6-9D4C-DF94D2D6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F5F3-A042-4A6C-A7A4-829D9E132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aerang.hallym.ac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0062F-1FA5-4F8A-96E2-C6E1F530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6147"/>
          </a:xfrm>
        </p:spPr>
        <p:txBody>
          <a:bodyPr/>
          <a:lstStyle/>
          <a:p>
            <a:r>
              <a:rPr lang="en-US" altLang="ko-KR" dirty="0"/>
              <a:t>2021_SW</a:t>
            </a:r>
            <a:r>
              <a:rPr lang="ko-KR" altLang="en-US" dirty="0"/>
              <a:t>전시회 웹사이트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95230-BEF3-482F-9CE2-24B62C911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490"/>
            <a:ext cx="9144000" cy="1018309"/>
          </a:xfrm>
        </p:spPr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3</a:t>
            </a:r>
            <a:r>
              <a:rPr lang="ko-KR" altLang="en-US" dirty="0"/>
              <a:t>학년 곽영주 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빅데이터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ko-KR" altLang="en-US" dirty="0" err="1"/>
              <a:t>함승완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9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BCAF-E357-46EF-B134-2EB998E7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7DF79-BA43-4384-BB9A-CE7B9F45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  <a:endParaRPr lang="en-US" altLang="ko-KR" dirty="0"/>
          </a:p>
          <a:p>
            <a:r>
              <a:rPr lang="ko-KR" altLang="en-US" dirty="0"/>
              <a:t>기술 스택</a:t>
            </a:r>
            <a:endParaRPr lang="en-US" altLang="ko-KR" dirty="0"/>
          </a:p>
          <a:p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ko-KR" altLang="en-US" dirty="0"/>
              <a:t>웹사이트 주소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6150-4BD3-41BA-9F92-5C66B893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68BA6-48AB-4475-9F00-DD197776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로 인해 작년 </a:t>
            </a:r>
            <a:r>
              <a:rPr lang="en-US" altLang="ko-KR" dirty="0"/>
              <a:t>SW</a:t>
            </a:r>
            <a:r>
              <a:rPr lang="ko-KR" altLang="en-US" dirty="0"/>
              <a:t>전시회를 제대로 못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올해까지는 대면이 힘들기 때문에 온라인으로 진행되는 </a:t>
            </a:r>
            <a:r>
              <a:rPr lang="en-US" altLang="ko-KR" dirty="0"/>
              <a:t>SW</a:t>
            </a:r>
            <a:r>
              <a:rPr lang="ko-KR" altLang="en-US" dirty="0"/>
              <a:t>전시회를 웹사이트를 통해 볼 수 있도록 하기 위해 제작하였습니다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19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6150-4BD3-41BA-9F92-5C66B893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01B6C-D2E5-4CBB-9DF7-7E7988192B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34" y="1688858"/>
            <a:ext cx="1590237" cy="1590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2A2F1E-3BF1-4A53-8128-F9F10038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85" y="2175020"/>
            <a:ext cx="1558154" cy="785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856C9-E8D3-4B2C-B0D3-D7FC62C37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23" y="4702770"/>
            <a:ext cx="1156855" cy="1156855"/>
          </a:xfrm>
          <a:prstGeom prst="rect">
            <a:avLst/>
          </a:prstGeom>
        </p:spPr>
      </p:pic>
      <p:pic>
        <p:nvPicPr>
          <p:cNvPr id="10" name="그림 9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82DDEA9A-E21D-4FC4-A730-9E353669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3" y="5626984"/>
            <a:ext cx="1736436" cy="6577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3DB7FD-754B-48EF-9BA6-DE5D377A7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76" y="4805669"/>
            <a:ext cx="1490518" cy="7825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FCB827-A0A5-4645-8E5C-D174F5207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149" y="4814667"/>
            <a:ext cx="733251" cy="70362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2FDECA6-0E26-4E3D-827B-5CAECA311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21" y="4612964"/>
            <a:ext cx="1185081" cy="118508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090F81-3694-442B-8FEA-D3AF711CD21A}"/>
              </a:ext>
            </a:extLst>
          </p:cNvPr>
          <p:cNvCxnSpPr/>
          <p:nvPr/>
        </p:nvCxnSpPr>
        <p:spPr>
          <a:xfrm>
            <a:off x="674248" y="3680943"/>
            <a:ext cx="1084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E9786B-758D-4A32-822D-17399C8AFC4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9850862" y="2960688"/>
            <a:ext cx="0" cy="1652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5899FE-4D5B-45D3-9E6B-BBACA71FB903}"/>
              </a:ext>
            </a:extLst>
          </p:cNvPr>
          <p:cNvSpPr/>
          <p:nvPr/>
        </p:nvSpPr>
        <p:spPr>
          <a:xfrm>
            <a:off x="8613190" y="1519880"/>
            <a:ext cx="2475345" cy="1932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5EA006-BDAA-481F-8997-08C9007D2FF3}"/>
              </a:ext>
            </a:extLst>
          </p:cNvPr>
          <p:cNvSpPr txBox="1"/>
          <p:nvPr/>
        </p:nvSpPr>
        <p:spPr>
          <a:xfrm>
            <a:off x="8984791" y="1567774"/>
            <a:ext cx="17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씨애랑</a:t>
            </a:r>
            <a:r>
              <a:rPr lang="ko-KR" altLang="en-US" dirty="0"/>
              <a:t> 웹서버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6C4533-9491-441C-B8D6-80E01878BE54}"/>
              </a:ext>
            </a:extLst>
          </p:cNvPr>
          <p:cNvSpPr/>
          <p:nvPr/>
        </p:nvSpPr>
        <p:spPr>
          <a:xfrm>
            <a:off x="5461341" y="3899074"/>
            <a:ext cx="5627194" cy="259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F06A40-8F6C-461D-A84C-6B4F59145986}"/>
              </a:ext>
            </a:extLst>
          </p:cNvPr>
          <p:cNvSpPr/>
          <p:nvPr/>
        </p:nvSpPr>
        <p:spPr>
          <a:xfrm>
            <a:off x="1207486" y="3899074"/>
            <a:ext cx="2787660" cy="2595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9D207-DC73-4A2C-A05B-8B6B37590134}"/>
              </a:ext>
            </a:extLst>
          </p:cNvPr>
          <p:cNvSpPr txBox="1"/>
          <p:nvPr/>
        </p:nvSpPr>
        <p:spPr>
          <a:xfrm>
            <a:off x="2341137" y="397337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2820C6-450A-4293-9C38-7454B43654E7}"/>
              </a:ext>
            </a:extLst>
          </p:cNvPr>
          <p:cNvSpPr txBox="1"/>
          <p:nvPr/>
        </p:nvSpPr>
        <p:spPr>
          <a:xfrm>
            <a:off x="7938660" y="3915900"/>
            <a:ext cx="67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FC440-251B-42ED-AECF-8FC84487E410}"/>
              </a:ext>
            </a:extLst>
          </p:cNvPr>
          <p:cNvSpPr txBox="1"/>
          <p:nvPr/>
        </p:nvSpPr>
        <p:spPr>
          <a:xfrm>
            <a:off x="2543061" y="30126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2695379-0B52-4F4B-9237-21A894A7F7BF}"/>
              </a:ext>
            </a:extLst>
          </p:cNvPr>
          <p:cNvCxnSpPr>
            <a:stCxn id="27" idx="1"/>
            <a:endCxn id="4" idx="3"/>
          </p:cNvCxnSpPr>
          <p:nvPr/>
        </p:nvCxnSpPr>
        <p:spPr>
          <a:xfrm flipH="1" flipV="1">
            <a:off x="3727871" y="2483977"/>
            <a:ext cx="4885319" cy="2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8FC69A-4787-4ED6-AD25-CC580A96EDC4}"/>
              </a:ext>
            </a:extLst>
          </p:cNvPr>
          <p:cNvSpPr txBox="1"/>
          <p:nvPr/>
        </p:nvSpPr>
        <p:spPr>
          <a:xfrm>
            <a:off x="9459776" y="3490949"/>
            <a:ext cx="782167" cy="36933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Proxy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9DC1E6-14DB-4E2A-96BB-1E2EDD7C9849}"/>
              </a:ext>
            </a:extLst>
          </p:cNvPr>
          <p:cNvCxnSpPr>
            <a:stCxn id="40" idx="3"/>
            <a:endCxn id="12" idx="1"/>
          </p:cNvCxnSpPr>
          <p:nvPr/>
        </p:nvCxnSpPr>
        <p:spPr>
          <a:xfrm>
            <a:off x="3995146" y="5196930"/>
            <a:ext cx="1674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6150-4BD3-41BA-9F92-5C66B893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68BA6-48AB-4475-9F00-DD197776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존재하는 </a:t>
            </a:r>
            <a:r>
              <a:rPr lang="ko-KR" altLang="en-US" dirty="0" err="1"/>
              <a:t>씨애랑</a:t>
            </a:r>
            <a:r>
              <a:rPr lang="ko-KR" altLang="en-US" dirty="0"/>
              <a:t> 동아리 웹서버와 </a:t>
            </a:r>
            <a:r>
              <a:rPr lang="en-US" altLang="ko-KR" dirty="0"/>
              <a:t>WAS</a:t>
            </a:r>
            <a:r>
              <a:rPr lang="ko-KR" altLang="en-US" dirty="0"/>
              <a:t>를 연동하여 외부에서 직접 </a:t>
            </a:r>
            <a:r>
              <a:rPr lang="en-US" altLang="ko-KR" dirty="0"/>
              <a:t>WAS</a:t>
            </a:r>
            <a:r>
              <a:rPr lang="ko-KR" altLang="en-US" dirty="0"/>
              <a:t>로 들어오는 것을 막고 </a:t>
            </a:r>
            <a:r>
              <a:rPr lang="ko-KR" altLang="en-US" dirty="0" err="1"/>
              <a:t>씨애랑</a:t>
            </a:r>
            <a:r>
              <a:rPr lang="ko-KR" altLang="en-US" dirty="0"/>
              <a:t> 웹서버를 통해 들어올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웹을 반응형으로 제작하여 모바일</a:t>
            </a:r>
            <a:r>
              <a:rPr lang="en-US" altLang="ko-KR" dirty="0"/>
              <a:t>, </a:t>
            </a:r>
            <a:r>
              <a:rPr lang="ko-KR" altLang="en-US" dirty="0"/>
              <a:t>태블릿 등 다른 전자기기에서도 볼 수 있도록 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방명록 작성은 </a:t>
            </a:r>
            <a:r>
              <a:rPr lang="en-US" altLang="ko-KR" dirty="0"/>
              <a:t>REST API</a:t>
            </a:r>
            <a:r>
              <a:rPr lang="ko-KR" altLang="en-US" dirty="0"/>
              <a:t>와 비동기 처리로 하여 방명록을 등록할 때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en-US" altLang="ko-KR" dirty="0"/>
              <a:t>Reload</a:t>
            </a:r>
            <a:r>
              <a:rPr lang="ko-KR" altLang="en-US" dirty="0"/>
              <a:t>하지 않게 제작하였습니다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6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6150-4BD3-41BA-9F92-5C66B893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68BA6-48AB-4475-9F00-DD197776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http://caerang.hallym.ac.kr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4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2021_SW전시회 웹사이트</vt:lpstr>
      <vt:lpstr>목차</vt:lpstr>
      <vt:lpstr>프로젝트 목적</vt:lpstr>
      <vt:lpstr>기술 스택</vt:lpstr>
      <vt:lpstr>프로젝트 설명</vt:lpstr>
      <vt:lpstr>웹사이트 주소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2021_SW전시회 웹사이트</dc:title>
  <dc:creator>곽영주</dc:creator>
  <cp:lastModifiedBy>곽영주</cp:lastModifiedBy>
  <cp:revision>3</cp:revision>
  <dcterms:created xsi:type="dcterms:W3CDTF">2021-11-19T12:47:20Z</dcterms:created>
  <dcterms:modified xsi:type="dcterms:W3CDTF">2021-11-19T13:24:00Z</dcterms:modified>
</cp:coreProperties>
</file>