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90" r:id="rId5"/>
    <p:sldId id="294" r:id="rId6"/>
    <p:sldId id="291" r:id="rId7"/>
    <p:sldId id="295" r:id="rId8"/>
    <p:sldId id="297" r:id="rId9"/>
    <p:sldId id="293" r:id="rId10"/>
    <p:sldId id="296" r:id="rId11"/>
    <p:sldId id="298" r:id="rId12"/>
    <p:sldId id="299" r:id="rId13"/>
    <p:sldId id="300" r:id="rId14"/>
    <p:sldId id="301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EA8B-6858-4428-B886-346F4960C1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8017-B956-492B-AEC6-11BACF69C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2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017-B956-492B-AEC6-11BACF69C5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B0268-4AE3-4DB4-B9D9-58E775D5F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AA055-54CD-42C3-BF62-6FBE31C1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DD3A7-205D-45BF-92B8-0F951A4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EC68B-8D2D-4DC5-9CE4-8F944C33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0BBA4-16B4-4C3D-A58F-55A6510E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F8-9F04-45DC-A00C-6FC01CCB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FDC61-F9E4-49AD-A46E-EEF7E7118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9F0F8-E31A-46D1-AC33-8130153E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6B055-B630-4566-AA25-62DCA70C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05EC4-585B-45D3-99AB-77CA5788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09AE39-F8FC-4037-B249-020A24F5D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1887D-620D-4D08-9B04-FBEA3653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C1A66-DBA7-41AE-A754-73BEA3E8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B0DAA-F1D3-45D9-A4AC-3FB73A38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34BE-23EA-4999-8F48-2F131189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0E9D-8069-4F22-A199-3E70A880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53AD0-CF1B-48FA-81C9-C7E1CE88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0A4C5-E4B1-4497-818A-4F21D8CB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49321-E6FB-42E3-8021-2991EB9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CFD07-DE2B-41F3-AAEE-BDA0A1B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30F91-CE70-481B-9BFA-847B84C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88CEE-3CCA-42D3-8F69-BEBE74EF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590B8-2B38-4A90-8CBE-D5957D0A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1AC5C-2E18-4BB6-9C30-F7437398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18D05-08FD-487B-9FE4-C464E4C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7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B6557-0925-4862-8965-BBAF53B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32BF-8513-4145-9924-CDF8CFA4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F0CCE-A28C-4959-8655-0CE42F49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A6CA4-2FEE-46F3-B18F-56D39AF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90043-E651-4452-A7FC-B4D3CA94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7FCD-1B7F-4BE4-BE8E-6994132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5276-FB46-4B57-80B4-4D5978E4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66419-4B72-4E46-94A5-F1659170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147CF-71BE-4A8B-8EB0-FED83A3A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056AA2-B5C5-469B-91CF-0EA6F23D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E6361D-E5C8-4C0B-9026-40325B885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38171F-608D-47DA-9B35-73F1DCB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833705-4317-404E-A69C-DA6F2F12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0D2FE-CBC9-4E23-89D8-8FD30BE2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D4F7-00E1-4B6D-9E7D-A7B837B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9668EF-8040-4B21-94AF-235716AC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EB72A-B61D-4BC0-B4E1-F936374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714761-262A-4648-82EA-B313804C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C52286-8B0E-4F06-ACFC-FAE92670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DE2BC8-8665-486F-B4EC-7ADE8876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3D77F-DC99-4613-B978-002742E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5A5E-A7C9-49ED-87A5-C59F152E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669D2-B0CA-44DC-99E3-BB051473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10970-9AF6-4D5E-AF32-2215EE38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FCA74-B7E9-48A8-B44A-26A07ED3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5452F-ECDD-4401-9763-0CD091A4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1B57C-3A57-4AAA-B55B-60AF7062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2503-C6B3-4DF3-B7CE-4E1D38BA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0D5937-F1F5-4BB4-BBAB-20FC29346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E8A79-6FE5-4146-804B-FC5F419E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CB384-9625-4943-AD5F-D2112548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399F3-DBF8-4DAB-BBC0-3D645A7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4A4EE-4DEF-4941-815B-847A57EB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47C6D-4295-4A92-A030-EF2A55A8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01DE2-3BCE-40FD-9479-376284CE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73626-9D84-40EC-B57D-7DB276C03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0C495-8EBC-4287-9D9E-09AEEC39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7476E-2EA4-4729-B194-BF0697DA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F783-9537-426F-8F23-DB064E20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26" y="1132734"/>
            <a:ext cx="11662348" cy="2387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파일 공유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2841A-89F2-4012-90B9-CFE05DE2F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20175105 </a:t>
            </a:r>
            <a:r>
              <a:rPr lang="ko-KR" altLang="en-US" sz="1800" dirty="0" err="1"/>
              <a:t>곽영주</a:t>
            </a:r>
            <a:endParaRPr lang="en-US" altLang="ko-KR" sz="1800" dirty="0"/>
          </a:p>
          <a:p>
            <a:r>
              <a:rPr lang="en-US" altLang="ko-KR" sz="1800" dirty="0"/>
              <a:t>20175144 </a:t>
            </a:r>
            <a:r>
              <a:rPr lang="ko-KR" altLang="en-US" sz="1800" dirty="0" err="1"/>
              <a:t>양현규</a:t>
            </a:r>
            <a:endParaRPr lang="en-US" altLang="ko-KR" sz="1800" dirty="0"/>
          </a:p>
          <a:p>
            <a:r>
              <a:rPr lang="en-US" altLang="ko-KR" sz="1800" dirty="0"/>
              <a:t>20175133 </a:t>
            </a:r>
            <a:r>
              <a:rPr lang="ko-KR" altLang="en-US" sz="1800" dirty="0"/>
              <a:t>박종건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C7AE6-DBE3-493F-B5D2-645D5AC779CE}"/>
              </a:ext>
            </a:extLst>
          </p:cNvPr>
          <p:cNvCxnSpPr/>
          <p:nvPr/>
        </p:nvCxnSpPr>
        <p:spPr>
          <a:xfrm>
            <a:off x="1106905" y="3567203"/>
            <a:ext cx="9978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4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CA62176-FE4C-4EB8-A87B-BF6D0BD8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38" y="1392265"/>
            <a:ext cx="3818060" cy="12598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1DE6F0-C201-49BE-B9BD-2892A0BA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829" y="3317425"/>
            <a:ext cx="3818060" cy="11576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219B5C6-A4DA-45E9-922A-7AA97252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829" y="5298160"/>
            <a:ext cx="3818060" cy="2494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B5BA545-6CB0-4943-90A1-640CA825A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797" y="2946797"/>
            <a:ext cx="809625" cy="1333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E3403B-9C7C-47EE-9DBC-E61618C3B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954" y="3548681"/>
            <a:ext cx="2543175" cy="3619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9CAB89-9F27-42C2-BA66-038E12E72D1C}"/>
              </a:ext>
            </a:extLst>
          </p:cNvPr>
          <p:cNvSpPr txBox="1"/>
          <p:nvPr/>
        </p:nvSpPr>
        <p:spPr>
          <a:xfrm>
            <a:off x="8038038" y="2622760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 </a:t>
            </a:r>
            <a:r>
              <a:rPr lang="ko-KR" altLang="en-US" sz="1600" dirty="0"/>
              <a:t>서비스 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E8453F-06C1-4390-9E94-4EFEFBE252C5}"/>
              </a:ext>
            </a:extLst>
          </p:cNvPr>
          <p:cNvSpPr txBox="1"/>
          <p:nvPr/>
        </p:nvSpPr>
        <p:spPr>
          <a:xfrm>
            <a:off x="8046829" y="4485493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</a:t>
            </a:r>
            <a:r>
              <a:rPr lang="ko-KR" altLang="en-US" sz="1600" dirty="0"/>
              <a:t>할 파일 선택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D1D9-E5C3-4679-82AE-1E2EBD5D8B5E}"/>
              </a:ext>
            </a:extLst>
          </p:cNvPr>
          <p:cNvSpPr txBox="1"/>
          <p:nvPr/>
        </p:nvSpPr>
        <p:spPr>
          <a:xfrm>
            <a:off x="8046828" y="5554495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</a:t>
            </a:r>
            <a:r>
              <a:rPr lang="ko-KR" altLang="en-US" sz="1600" dirty="0"/>
              <a:t>한 파일 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A59BB75-90BF-43E6-951B-F26602E67A9F}"/>
              </a:ext>
            </a:extLst>
          </p:cNvPr>
          <p:cNvSpPr/>
          <p:nvPr/>
        </p:nvSpPr>
        <p:spPr>
          <a:xfrm>
            <a:off x="8038038" y="2496776"/>
            <a:ext cx="1123548" cy="125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B7886C1-F48F-4F14-9CD4-BA0A5616E329}"/>
              </a:ext>
            </a:extLst>
          </p:cNvPr>
          <p:cNvSpPr/>
          <p:nvPr/>
        </p:nvSpPr>
        <p:spPr>
          <a:xfrm>
            <a:off x="8038037" y="4232815"/>
            <a:ext cx="1448861" cy="1202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380430-25F5-4DC1-9F87-21524123E6D9}"/>
              </a:ext>
            </a:extLst>
          </p:cNvPr>
          <p:cNvSpPr txBox="1"/>
          <p:nvPr/>
        </p:nvSpPr>
        <p:spPr>
          <a:xfrm>
            <a:off x="4638675" y="3146694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파일내용을 클라이언트로 전송</a:t>
            </a:r>
            <a:endParaRPr lang="ko-KR" altLang="en-US" sz="1400" dirty="0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B432600-428C-4E01-A37E-2BD677B67D04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4385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67CE9F-A0CF-4AFC-99A7-F1855953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8" y="1695662"/>
            <a:ext cx="10648950" cy="3419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248250-2AAB-4996-BE5F-28E0062B8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8" y="5364385"/>
            <a:ext cx="7286625" cy="628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AE538D-3F67-4D42-8B6F-9E21C9CFF0E0}"/>
              </a:ext>
            </a:extLst>
          </p:cNvPr>
          <p:cNvSpPr txBox="1"/>
          <p:nvPr/>
        </p:nvSpPr>
        <p:spPr>
          <a:xfrm>
            <a:off x="7688962" y="5714662"/>
            <a:ext cx="343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클라이언트의 다운로드 파일 목록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B5B6A1-4FC2-4A01-A396-A34C18DEFA5E}"/>
              </a:ext>
            </a:extLst>
          </p:cNvPr>
          <p:cNvSpPr/>
          <p:nvPr/>
        </p:nvSpPr>
        <p:spPr>
          <a:xfrm>
            <a:off x="1065058" y="5714662"/>
            <a:ext cx="1046657" cy="15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3F31A49B-C309-413D-B282-04FD87FAA3DC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36722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오류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1D2647-B28E-48C2-8A94-8E77D6D2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9" y="1863491"/>
            <a:ext cx="2914650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2EE1D4-D7AC-411C-910C-D504ABF1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97" y="3870236"/>
            <a:ext cx="3695700" cy="1514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F326C2-851A-45DE-98B6-27F0C8B40C7C}"/>
              </a:ext>
            </a:extLst>
          </p:cNvPr>
          <p:cNvSpPr txBox="1"/>
          <p:nvPr/>
        </p:nvSpPr>
        <p:spPr>
          <a:xfrm>
            <a:off x="462329" y="1551030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서비스 선택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E662EE-3A2B-4FD8-A23D-C4FF195B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915" y="1858807"/>
            <a:ext cx="2933700" cy="1981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76EC65-E55F-4F33-B02F-1A11526BE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097" y="1858807"/>
            <a:ext cx="3695700" cy="1504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52268B-AC31-4B47-8622-C36520B3548C}"/>
              </a:ext>
            </a:extLst>
          </p:cNvPr>
          <p:cNvSpPr txBox="1"/>
          <p:nvPr/>
        </p:nvSpPr>
        <p:spPr>
          <a:xfrm>
            <a:off x="4096097" y="1551030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업로드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04E9C-4135-4998-9F6C-8CE5604BB622}"/>
              </a:ext>
            </a:extLst>
          </p:cNvPr>
          <p:cNvSpPr txBox="1"/>
          <p:nvPr/>
        </p:nvSpPr>
        <p:spPr>
          <a:xfrm>
            <a:off x="8510915" y="1549515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다운로드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B76130-E1C7-40BB-AFC8-50A5488ADBAB}"/>
              </a:ext>
            </a:extLst>
          </p:cNvPr>
          <p:cNvSpPr txBox="1"/>
          <p:nvPr/>
        </p:nvSpPr>
        <p:spPr>
          <a:xfrm>
            <a:off x="462329" y="3135001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잘못된 서비스명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BF3B0-4B51-4DC1-AD29-4DC6D7416B38}"/>
              </a:ext>
            </a:extLst>
          </p:cNvPr>
          <p:cNvSpPr txBox="1"/>
          <p:nvPr/>
        </p:nvSpPr>
        <p:spPr>
          <a:xfrm>
            <a:off x="4072423" y="335802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존재하지 않는 파일명 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22EF-6981-424B-A054-CA91BD625F16}"/>
              </a:ext>
            </a:extLst>
          </p:cNvPr>
          <p:cNvSpPr txBox="1"/>
          <p:nvPr/>
        </p:nvSpPr>
        <p:spPr>
          <a:xfrm>
            <a:off x="4072423" y="5355314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업로드할 파일명과 서버의 파일명 중복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C28C76-7BAA-49B2-872B-25098A7DFF6E}"/>
              </a:ext>
            </a:extLst>
          </p:cNvPr>
          <p:cNvSpPr txBox="1"/>
          <p:nvPr/>
        </p:nvSpPr>
        <p:spPr>
          <a:xfrm>
            <a:off x="8510915" y="383483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서버에 존재하지 않는 파일명 입력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296A17-6FF6-41F0-9760-AC88E7D495B9}"/>
              </a:ext>
            </a:extLst>
          </p:cNvPr>
          <p:cNvSpPr/>
          <p:nvPr/>
        </p:nvSpPr>
        <p:spPr>
          <a:xfrm>
            <a:off x="486003" y="2358332"/>
            <a:ext cx="979609" cy="158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F8476F3-51C4-4338-9B0C-53D71422A6E5}"/>
              </a:ext>
            </a:extLst>
          </p:cNvPr>
          <p:cNvSpPr/>
          <p:nvPr/>
        </p:nvSpPr>
        <p:spPr>
          <a:xfrm>
            <a:off x="4158558" y="2627092"/>
            <a:ext cx="1636488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FF88577-C5B3-4E3B-A39C-9002307E34D3}"/>
              </a:ext>
            </a:extLst>
          </p:cNvPr>
          <p:cNvSpPr/>
          <p:nvPr/>
        </p:nvSpPr>
        <p:spPr>
          <a:xfrm>
            <a:off x="4096097" y="4672268"/>
            <a:ext cx="2788280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7B74F6-C103-463A-B78D-3DB65123CB59}"/>
              </a:ext>
            </a:extLst>
          </p:cNvPr>
          <p:cNvSpPr/>
          <p:nvPr/>
        </p:nvSpPr>
        <p:spPr>
          <a:xfrm>
            <a:off x="8510915" y="3110162"/>
            <a:ext cx="2788280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0D7DA015-EE24-4CD0-95BA-94D7909E9BF0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0191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서비스 종료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22EF-6981-424B-A054-CA91BD625F16}"/>
              </a:ext>
            </a:extLst>
          </p:cNvPr>
          <p:cNvSpPr txBox="1"/>
          <p:nvPr/>
        </p:nvSpPr>
        <p:spPr>
          <a:xfrm>
            <a:off x="335900" y="2860252"/>
            <a:ext cx="664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클라이언트의 서비스 선택 중 </a:t>
            </a:r>
            <a:r>
              <a:rPr lang="en-US" altLang="ko-KR" sz="1400" dirty="0"/>
              <a:t>exit</a:t>
            </a:r>
            <a:r>
              <a:rPr lang="ko-KR" altLang="en-US" sz="1400" dirty="0"/>
              <a:t>를 입력하면 클라이언트가 자원을 반납 후 종료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017CA-A3F0-49EB-B20C-5719475E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" y="2001521"/>
            <a:ext cx="6773111" cy="776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4301BB-F6FE-4C96-8A1F-FF373B10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14" y="3597855"/>
            <a:ext cx="6353175" cy="352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9CFC62-2011-4E3C-BF42-C07DF2F27717}"/>
              </a:ext>
            </a:extLst>
          </p:cNvPr>
          <p:cNvSpPr txBox="1"/>
          <p:nvPr/>
        </p:nvSpPr>
        <p:spPr>
          <a:xfrm>
            <a:off x="359715" y="411032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서버는 클라이언트 종료 시 </a:t>
            </a:r>
            <a:r>
              <a:rPr lang="en-US" altLang="ko-KR" sz="1400" dirty="0"/>
              <a:t>[EXIT]</a:t>
            </a:r>
            <a:r>
              <a:rPr lang="ko-KR" altLang="en-US" sz="1400" dirty="0"/>
              <a:t> 문구만 띄우고 통신에 쓰인 자원 반납</a:t>
            </a:r>
            <a:endParaRPr lang="en-US" altLang="ko-KR" sz="1400" dirty="0"/>
          </a:p>
          <a:p>
            <a:r>
              <a:rPr lang="ko-KR" altLang="en-US" sz="1400" dirty="0"/>
              <a:t>종료되지 않고 다른 클라이언트와 계속해서 통신함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B8E0A204-2DA8-4A27-91CB-E35162B40A0D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DD3016-987A-4592-83E8-DFCA8E06698A}"/>
              </a:ext>
            </a:extLst>
          </p:cNvPr>
          <p:cNvSpPr/>
          <p:nvPr/>
        </p:nvSpPr>
        <p:spPr>
          <a:xfrm>
            <a:off x="8801100" y="2924640"/>
            <a:ext cx="1740877" cy="1670539"/>
          </a:xfrm>
          <a:custGeom>
            <a:avLst/>
            <a:gdLst>
              <a:gd name="connsiteX0" fmla="*/ 0 w 1740877"/>
              <a:gd name="connsiteY0" fmla="*/ 835270 h 1670539"/>
              <a:gd name="connsiteX1" fmla="*/ 870439 w 1740877"/>
              <a:gd name="connsiteY1" fmla="*/ 0 h 1670539"/>
              <a:gd name="connsiteX2" fmla="*/ 1740878 w 1740877"/>
              <a:gd name="connsiteY2" fmla="*/ 835270 h 1670539"/>
              <a:gd name="connsiteX3" fmla="*/ 870439 w 1740877"/>
              <a:gd name="connsiteY3" fmla="*/ 1670540 h 1670539"/>
              <a:gd name="connsiteX4" fmla="*/ 0 w 1740877"/>
              <a:gd name="connsiteY4" fmla="*/ 835270 h 167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0877" h="1670539" fill="none" extrusionOk="0">
                <a:moveTo>
                  <a:pt x="0" y="835270"/>
                </a:moveTo>
                <a:cubicBezTo>
                  <a:pt x="-36459" y="339668"/>
                  <a:pt x="371936" y="-35238"/>
                  <a:pt x="870439" y="0"/>
                </a:cubicBezTo>
                <a:cubicBezTo>
                  <a:pt x="1383644" y="39839"/>
                  <a:pt x="1767168" y="392123"/>
                  <a:pt x="1740878" y="835270"/>
                </a:cubicBezTo>
                <a:cubicBezTo>
                  <a:pt x="1752951" y="1204744"/>
                  <a:pt x="1309082" y="1635550"/>
                  <a:pt x="870439" y="1670540"/>
                </a:cubicBezTo>
                <a:cubicBezTo>
                  <a:pt x="335689" y="1701173"/>
                  <a:pt x="22857" y="1359584"/>
                  <a:pt x="0" y="835270"/>
                </a:cubicBezTo>
                <a:close/>
              </a:path>
              <a:path w="1740877" h="1670539" stroke="0" extrusionOk="0">
                <a:moveTo>
                  <a:pt x="0" y="835270"/>
                </a:moveTo>
                <a:cubicBezTo>
                  <a:pt x="-22505" y="409697"/>
                  <a:pt x="402596" y="-11254"/>
                  <a:pt x="870439" y="0"/>
                </a:cubicBezTo>
                <a:cubicBezTo>
                  <a:pt x="1359289" y="11563"/>
                  <a:pt x="1770659" y="351935"/>
                  <a:pt x="1740878" y="835270"/>
                </a:cubicBezTo>
                <a:cubicBezTo>
                  <a:pt x="1749589" y="1252974"/>
                  <a:pt x="1413016" y="1723635"/>
                  <a:pt x="870439" y="1670540"/>
                </a:cubicBezTo>
                <a:cubicBezTo>
                  <a:pt x="384577" y="1704384"/>
                  <a:pt x="-54808" y="1242708"/>
                  <a:pt x="0" y="83527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4A7702-44C8-4F55-BE33-DEEF69F05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113">
            <a:off x="8860507" y="3054236"/>
            <a:ext cx="1411344" cy="1411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B43087-298E-470A-84B0-1721FA0C6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3135" y="3055733"/>
            <a:ext cx="1411344" cy="141134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6E7CEB9-2E59-4CC2-B155-1AC290220338}"/>
              </a:ext>
            </a:extLst>
          </p:cNvPr>
          <p:cNvSpPr/>
          <p:nvPr/>
        </p:nvSpPr>
        <p:spPr>
          <a:xfrm>
            <a:off x="7931215" y="1969155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E5EEB0-E552-4C2A-89E5-965654201911}"/>
              </a:ext>
            </a:extLst>
          </p:cNvPr>
          <p:cNvSpPr/>
          <p:nvPr/>
        </p:nvSpPr>
        <p:spPr>
          <a:xfrm>
            <a:off x="8030250" y="4712859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0FF0EB-3FF3-437E-B547-302C04303742}"/>
              </a:ext>
            </a:extLst>
          </p:cNvPr>
          <p:cNvSpPr/>
          <p:nvPr/>
        </p:nvSpPr>
        <p:spPr>
          <a:xfrm>
            <a:off x="10480672" y="2096924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82B6B2-2D1E-4992-ABDB-768C213F6F4C}"/>
              </a:ext>
            </a:extLst>
          </p:cNvPr>
          <p:cNvSpPr/>
          <p:nvPr/>
        </p:nvSpPr>
        <p:spPr>
          <a:xfrm>
            <a:off x="10435125" y="4790296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7342B5-A5AA-492B-8498-9CCDAC8D51E2}"/>
              </a:ext>
            </a:extLst>
          </p:cNvPr>
          <p:cNvCxnSpPr>
            <a:stCxn id="17" idx="5"/>
          </p:cNvCxnSpPr>
          <p:nvPr/>
        </p:nvCxnSpPr>
        <p:spPr>
          <a:xfrm>
            <a:off x="8779247" y="2764654"/>
            <a:ext cx="244534" cy="3742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40F0E5-82B1-4FA3-8212-B194FCACB33A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0322831" y="2892423"/>
            <a:ext cx="303340" cy="275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6B90C6-140A-4A78-93F2-29A31C2AB4DA}"/>
              </a:ext>
            </a:extLst>
          </p:cNvPr>
          <p:cNvCxnSpPr>
            <a:cxnSpLocks/>
          </p:cNvCxnSpPr>
          <p:nvPr/>
        </p:nvCxnSpPr>
        <p:spPr>
          <a:xfrm flipH="1">
            <a:off x="8836822" y="4425695"/>
            <a:ext cx="268594" cy="3735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022D611-CFDD-4525-B719-750F8C6CA2C1}"/>
              </a:ext>
            </a:extLst>
          </p:cNvPr>
          <p:cNvCxnSpPr>
            <a:cxnSpLocks/>
          </p:cNvCxnSpPr>
          <p:nvPr/>
        </p:nvCxnSpPr>
        <p:spPr>
          <a:xfrm flipH="1" flipV="1">
            <a:off x="10322831" y="4360986"/>
            <a:ext cx="299253" cy="4700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FFAE22-A4D8-4099-B6A0-ECA96F65267C}"/>
              </a:ext>
            </a:extLst>
          </p:cNvPr>
          <p:cNvSpPr txBox="1"/>
          <p:nvPr/>
        </p:nvSpPr>
        <p:spPr>
          <a:xfrm>
            <a:off x="8836822" y="5391639"/>
            <a:ext cx="63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exit </a:t>
            </a:r>
            <a:r>
              <a:rPr lang="ko-KR" altLang="en-US" sz="1200" b="1" dirty="0"/>
              <a:t>입력</a:t>
            </a:r>
            <a:endParaRPr lang="en-US" altLang="ko-KR" sz="1200" b="1" dirty="0"/>
          </a:p>
          <a:p>
            <a:r>
              <a:rPr lang="ko-KR" altLang="en-US" sz="1200" b="1" dirty="0"/>
              <a:t>자원 반납 후 종료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97FC4E-50EB-455D-A3A3-37400A61BEC3}"/>
              </a:ext>
            </a:extLst>
          </p:cNvPr>
          <p:cNvCxnSpPr>
            <a:cxnSpLocks/>
          </p:cNvCxnSpPr>
          <p:nvPr/>
        </p:nvCxnSpPr>
        <p:spPr>
          <a:xfrm>
            <a:off x="8856670" y="4497999"/>
            <a:ext cx="216862" cy="212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BDBEAB-4B85-4287-BE75-766C65C6714C}"/>
              </a:ext>
            </a:extLst>
          </p:cNvPr>
          <p:cNvCxnSpPr>
            <a:cxnSpLocks/>
          </p:cNvCxnSpPr>
          <p:nvPr/>
        </p:nvCxnSpPr>
        <p:spPr>
          <a:xfrm flipH="1">
            <a:off x="8856670" y="4513679"/>
            <a:ext cx="216862" cy="196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689DFC-6E2B-48D9-BB95-01188273ADFB}"/>
              </a:ext>
            </a:extLst>
          </p:cNvPr>
          <p:cNvSpPr txBox="1"/>
          <p:nvPr/>
        </p:nvSpPr>
        <p:spPr>
          <a:xfrm>
            <a:off x="10541977" y="3402306"/>
            <a:ext cx="635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클라이언트와 </a:t>
            </a:r>
            <a:endParaRPr lang="en-US" altLang="ko-KR" sz="1200" b="1" dirty="0"/>
          </a:p>
          <a:p>
            <a:r>
              <a:rPr lang="ko-KR" altLang="en-US" sz="1200" b="1" dirty="0"/>
              <a:t>접속이 끊겨도</a:t>
            </a:r>
            <a:endParaRPr lang="en-US" altLang="ko-KR" sz="1200" b="1" dirty="0"/>
          </a:p>
          <a:p>
            <a:r>
              <a:rPr lang="ko-KR" altLang="en-US" sz="1200" b="1" dirty="0"/>
              <a:t>계속해서 실행됨</a:t>
            </a:r>
          </a:p>
        </p:txBody>
      </p:sp>
    </p:spTree>
    <p:extLst>
      <p:ext uri="{BB962C8B-B14F-4D97-AF65-F5344CB8AC3E}">
        <p14:creationId xmlns:p14="http://schemas.microsoft.com/office/powerpoint/2010/main" val="8931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필요성 및 활용 방안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511749" y="898149"/>
            <a:ext cx="10555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effectLst/>
                <a:latin typeface="-apple-system"/>
              </a:rPr>
              <a:t>필요성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타 사용자와의 파일 공유 시 유용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파일 백업 시 유용</a:t>
            </a:r>
            <a:r>
              <a:rPr lang="en-US" altLang="ko-KR" sz="2000" b="0" i="0" dirty="0">
                <a:effectLst/>
                <a:latin typeface="-apple-system"/>
              </a:rPr>
              <a:t>. ex) </a:t>
            </a:r>
            <a:r>
              <a:rPr lang="ko-KR" altLang="en-US" sz="2000" b="0" i="0" dirty="0">
                <a:effectLst/>
                <a:latin typeface="-apple-system"/>
              </a:rPr>
              <a:t>네이버 클라우드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 err="1">
                <a:effectLst/>
                <a:latin typeface="-apple-system"/>
              </a:rPr>
              <a:t>드롭박스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 UI</a:t>
            </a:r>
            <a:r>
              <a:rPr lang="ko-KR" altLang="en-US" sz="2000" b="0" i="0" dirty="0">
                <a:effectLst/>
                <a:latin typeface="-apple-system"/>
              </a:rPr>
              <a:t>를 사용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>
                <a:effectLst/>
                <a:latin typeface="-apple-system"/>
              </a:rPr>
              <a:t>가시성 확대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/>
            <a:r>
              <a:rPr lang="ko-KR" altLang="en-US" sz="2000" b="1" i="0" dirty="0">
                <a:effectLst/>
                <a:latin typeface="-apple-system"/>
              </a:rPr>
              <a:t>활용방안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웹의 영역으로 확장 시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 err="1">
                <a:effectLst/>
                <a:latin typeface="-apple-system"/>
              </a:rPr>
              <a:t>드롭박스와</a:t>
            </a:r>
            <a:r>
              <a:rPr lang="ko-KR" altLang="en-US" sz="2000" b="0" i="0" dirty="0">
                <a:effectLst/>
                <a:latin typeface="-apple-system"/>
              </a:rPr>
              <a:t> 같은 개인 클라우드로 사용 가능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B8E0A204-2DA8-4A27-91CB-E35162B40A0D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80197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F783-9537-426F-8F23-DB064E202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마침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2841A-89F2-4012-90B9-CFE05DE2F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20175105 </a:t>
            </a:r>
            <a:r>
              <a:rPr lang="ko-KR" altLang="en-US" sz="2400" dirty="0" err="1"/>
              <a:t>곽영주</a:t>
            </a:r>
            <a:endParaRPr lang="en-US" altLang="ko-KR" sz="2400" dirty="0"/>
          </a:p>
          <a:p>
            <a:r>
              <a:rPr lang="en-US" altLang="ko-KR" sz="2400" dirty="0"/>
              <a:t>20175144 </a:t>
            </a:r>
            <a:r>
              <a:rPr lang="ko-KR" altLang="en-US" sz="2400" dirty="0" err="1"/>
              <a:t>양현규</a:t>
            </a:r>
            <a:endParaRPr lang="en-US" altLang="ko-KR" sz="2400" dirty="0"/>
          </a:p>
          <a:p>
            <a:r>
              <a:rPr lang="en-US" altLang="ko-KR" sz="2400" dirty="0"/>
              <a:t>20175133 </a:t>
            </a:r>
            <a:r>
              <a:rPr lang="ko-KR" altLang="en-US" sz="2400" dirty="0" err="1"/>
              <a:t>박종건</a:t>
            </a:r>
            <a:endParaRPr lang="ko-KR" altLang="en-US" sz="2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C7AE6-DBE3-493F-B5D2-645D5AC779CE}"/>
              </a:ext>
            </a:extLst>
          </p:cNvPr>
          <p:cNvCxnSpPr>
            <a:cxnSpLocks/>
          </p:cNvCxnSpPr>
          <p:nvPr/>
        </p:nvCxnSpPr>
        <p:spPr>
          <a:xfrm>
            <a:off x="3934080" y="3509963"/>
            <a:ext cx="4584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8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14609EFF-C42B-4B02-80D3-9516494292F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프로젝트 소개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8DE8-CF68-4073-81DA-23803453DE13}"/>
              </a:ext>
            </a:extLst>
          </p:cNvPr>
          <p:cNvSpPr txBox="1"/>
          <p:nvPr/>
        </p:nvSpPr>
        <p:spPr>
          <a:xfrm>
            <a:off x="571849" y="1494687"/>
            <a:ext cx="6322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서버가 파일을 관리하여</a:t>
            </a:r>
            <a:endParaRPr lang="en-US" altLang="ko-KR" sz="3200" b="1" dirty="0"/>
          </a:p>
          <a:p>
            <a:r>
              <a:rPr lang="ko-KR" altLang="en-US" sz="3200" b="1" dirty="0"/>
              <a:t>리눅스 환경 내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다중 사용자들이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파일을 공유</a:t>
            </a:r>
            <a:r>
              <a:rPr lang="ko-KR" altLang="en-US" sz="3200" b="1" dirty="0"/>
              <a:t>할 수 있는 프로그램</a:t>
            </a:r>
            <a:endParaRPr lang="en-US" altLang="ko-KR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FE9C59-53F9-4CF5-B8A0-C159EE2C40C9}"/>
              </a:ext>
            </a:extLst>
          </p:cNvPr>
          <p:cNvSpPr/>
          <p:nvPr/>
        </p:nvSpPr>
        <p:spPr>
          <a:xfrm>
            <a:off x="8370160" y="2808754"/>
            <a:ext cx="1860884" cy="865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FB8BA73-6F85-443F-B6A0-076C3447A993}"/>
              </a:ext>
            </a:extLst>
          </p:cNvPr>
          <p:cNvSpPr/>
          <p:nvPr/>
        </p:nvSpPr>
        <p:spPr>
          <a:xfrm>
            <a:off x="7158733" y="4464070"/>
            <a:ext cx="1860884" cy="86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7384D2-7CAD-4317-B3AB-CFCF787BC75C}"/>
              </a:ext>
            </a:extLst>
          </p:cNvPr>
          <p:cNvSpPr/>
          <p:nvPr/>
        </p:nvSpPr>
        <p:spPr>
          <a:xfrm>
            <a:off x="9854789" y="4464070"/>
            <a:ext cx="1860884" cy="86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149F59-1AE4-4981-ADEC-8094BC596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60" y="1125993"/>
            <a:ext cx="1748588" cy="17485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4B7D38-2990-4CA7-BF72-2BE8A9BCA57B}"/>
              </a:ext>
            </a:extLst>
          </p:cNvPr>
          <p:cNvSpPr txBox="1"/>
          <p:nvPr/>
        </p:nvSpPr>
        <p:spPr>
          <a:xfrm>
            <a:off x="9019617" y="1815621"/>
            <a:ext cx="6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DFC0EE-2EDB-43DF-AAB6-D0F8FDA78C89}"/>
              </a:ext>
            </a:extLst>
          </p:cNvPr>
          <p:cNvCxnSpPr/>
          <p:nvPr/>
        </p:nvCxnSpPr>
        <p:spPr>
          <a:xfrm flipV="1">
            <a:off x="9019617" y="2344712"/>
            <a:ext cx="0" cy="336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2117D40-C597-4238-B8CB-B8857F85DD7C}"/>
              </a:ext>
            </a:extLst>
          </p:cNvPr>
          <p:cNvCxnSpPr>
            <a:cxnSpLocks/>
          </p:cNvCxnSpPr>
          <p:nvPr/>
        </p:nvCxnSpPr>
        <p:spPr>
          <a:xfrm>
            <a:off x="9470107" y="2344712"/>
            <a:ext cx="0" cy="352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485053-BB6D-497A-8945-D9ABB168FBFA}"/>
              </a:ext>
            </a:extLst>
          </p:cNvPr>
          <p:cNvCxnSpPr>
            <a:cxnSpLocks/>
          </p:cNvCxnSpPr>
          <p:nvPr/>
        </p:nvCxnSpPr>
        <p:spPr>
          <a:xfrm flipV="1">
            <a:off x="8085666" y="3769688"/>
            <a:ext cx="378677" cy="539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8BCE132-E84C-44B4-A6FA-9C2689B13252}"/>
              </a:ext>
            </a:extLst>
          </p:cNvPr>
          <p:cNvCxnSpPr>
            <a:cxnSpLocks/>
          </p:cNvCxnSpPr>
          <p:nvPr/>
        </p:nvCxnSpPr>
        <p:spPr>
          <a:xfrm flipH="1">
            <a:off x="7867638" y="3674614"/>
            <a:ext cx="408340" cy="546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69606C-0F7B-4DFB-852F-E63BB46EA6F5}"/>
              </a:ext>
            </a:extLst>
          </p:cNvPr>
          <p:cNvCxnSpPr>
            <a:cxnSpLocks/>
          </p:cNvCxnSpPr>
          <p:nvPr/>
        </p:nvCxnSpPr>
        <p:spPr>
          <a:xfrm>
            <a:off x="10292066" y="3674614"/>
            <a:ext cx="493165" cy="579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85C814-2619-4114-8E19-CD22B4CFE3D2}"/>
              </a:ext>
            </a:extLst>
          </p:cNvPr>
          <p:cNvCxnSpPr>
            <a:cxnSpLocks/>
          </p:cNvCxnSpPr>
          <p:nvPr/>
        </p:nvCxnSpPr>
        <p:spPr>
          <a:xfrm flipH="1" flipV="1">
            <a:off x="10103701" y="3769688"/>
            <a:ext cx="447962" cy="528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1 – </a:t>
            </a:r>
            <a:r>
              <a:rPr lang="ko-KR" altLang="en-US" sz="2000" b="1" dirty="0"/>
              <a:t>다중 사용자 접속 및 통신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26B1-AAA5-4417-AF3F-34E2A95B78F8}"/>
              </a:ext>
            </a:extLst>
          </p:cNvPr>
          <p:cNvSpPr txBox="1"/>
          <p:nvPr/>
        </p:nvSpPr>
        <p:spPr>
          <a:xfrm>
            <a:off x="451877" y="1480037"/>
            <a:ext cx="1032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소켓</a:t>
            </a:r>
            <a:r>
              <a:rPr lang="ko-KR" altLang="en-US" b="1" dirty="0"/>
              <a:t>을 사용한 통신 </a:t>
            </a:r>
            <a:r>
              <a:rPr lang="en-US" altLang="ko-KR" b="1" dirty="0"/>
              <a:t>– </a:t>
            </a:r>
            <a:r>
              <a:rPr lang="ko-KR" altLang="en-US" b="1" dirty="0"/>
              <a:t>시스템 내부가 아닌 네트워크를 이용한 통신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TCP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방식 </a:t>
            </a:r>
            <a:r>
              <a:rPr lang="ko-KR" altLang="en-US" b="1" dirty="0"/>
              <a:t>통신 </a:t>
            </a:r>
            <a:r>
              <a:rPr lang="en-US" altLang="ko-KR" b="1" dirty="0"/>
              <a:t>– </a:t>
            </a:r>
            <a:r>
              <a:rPr lang="ko-KR" altLang="en-US" b="1" dirty="0"/>
              <a:t>클라이언트와 서버 간 접속 확인 절차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다수 사용자 접속</a:t>
            </a:r>
            <a:r>
              <a:rPr lang="en-US" altLang="ko-KR" b="1" dirty="0"/>
              <a:t>(</a:t>
            </a:r>
            <a:r>
              <a:rPr lang="ko-KR" altLang="en-US" b="1" dirty="0"/>
              <a:t>서버</a:t>
            </a:r>
            <a:r>
              <a:rPr lang="en-US" altLang="ko-KR" b="1" dirty="0"/>
              <a:t>) –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fork()</a:t>
            </a:r>
            <a:r>
              <a:rPr lang="ko-KR" altLang="en-US" b="1" dirty="0"/>
              <a:t>를 사용하여 여러 클라이언트와 접속</a:t>
            </a:r>
            <a:endParaRPr lang="en-US" altLang="ko-KR" b="1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5EE9FA9-0107-4A35-9CBE-B457B8D37C8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B7BFBCF-E08F-4127-BCE8-7A5A5C93F86B}"/>
              </a:ext>
            </a:extLst>
          </p:cNvPr>
          <p:cNvSpPr/>
          <p:nvPr/>
        </p:nvSpPr>
        <p:spPr>
          <a:xfrm>
            <a:off x="8801100" y="2924640"/>
            <a:ext cx="1740877" cy="1670539"/>
          </a:xfrm>
          <a:custGeom>
            <a:avLst/>
            <a:gdLst>
              <a:gd name="connsiteX0" fmla="*/ 0 w 1740877"/>
              <a:gd name="connsiteY0" fmla="*/ 835270 h 1670539"/>
              <a:gd name="connsiteX1" fmla="*/ 870439 w 1740877"/>
              <a:gd name="connsiteY1" fmla="*/ 0 h 1670539"/>
              <a:gd name="connsiteX2" fmla="*/ 1740878 w 1740877"/>
              <a:gd name="connsiteY2" fmla="*/ 835270 h 1670539"/>
              <a:gd name="connsiteX3" fmla="*/ 870439 w 1740877"/>
              <a:gd name="connsiteY3" fmla="*/ 1670540 h 1670539"/>
              <a:gd name="connsiteX4" fmla="*/ 0 w 1740877"/>
              <a:gd name="connsiteY4" fmla="*/ 835270 h 167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0877" h="1670539" fill="none" extrusionOk="0">
                <a:moveTo>
                  <a:pt x="0" y="835270"/>
                </a:moveTo>
                <a:cubicBezTo>
                  <a:pt x="-36459" y="339668"/>
                  <a:pt x="371936" y="-35238"/>
                  <a:pt x="870439" y="0"/>
                </a:cubicBezTo>
                <a:cubicBezTo>
                  <a:pt x="1383644" y="39839"/>
                  <a:pt x="1767168" y="392123"/>
                  <a:pt x="1740878" y="835270"/>
                </a:cubicBezTo>
                <a:cubicBezTo>
                  <a:pt x="1752951" y="1204744"/>
                  <a:pt x="1309082" y="1635550"/>
                  <a:pt x="870439" y="1670540"/>
                </a:cubicBezTo>
                <a:cubicBezTo>
                  <a:pt x="335689" y="1701173"/>
                  <a:pt x="22857" y="1359584"/>
                  <a:pt x="0" y="835270"/>
                </a:cubicBezTo>
                <a:close/>
              </a:path>
              <a:path w="1740877" h="1670539" stroke="0" extrusionOk="0">
                <a:moveTo>
                  <a:pt x="0" y="835270"/>
                </a:moveTo>
                <a:cubicBezTo>
                  <a:pt x="-22505" y="409697"/>
                  <a:pt x="402596" y="-11254"/>
                  <a:pt x="870439" y="0"/>
                </a:cubicBezTo>
                <a:cubicBezTo>
                  <a:pt x="1359289" y="11563"/>
                  <a:pt x="1770659" y="351935"/>
                  <a:pt x="1740878" y="835270"/>
                </a:cubicBezTo>
                <a:cubicBezTo>
                  <a:pt x="1749589" y="1252974"/>
                  <a:pt x="1413016" y="1723635"/>
                  <a:pt x="870439" y="1670540"/>
                </a:cubicBezTo>
                <a:cubicBezTo>
                  <a:pt x="384577" y="1704384"/>
                  <a:pt x="-54808" y="1242708"/>
                  <a:pt x="0" y="83527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9DA71A-E7C7-4A4C-8856-2054E7C4FAE8}"/>
              </a:ext>
            </a:extLst>
          </p:cNvPr>
          <p:cNvSpPr/>
          <p:nvPr/>
        </p:nvSpPr>
        <p:spPr>
          <a:xfrm>
            <a:off x="9351106" y="3959874"/>
            <a:ext cx="720970" cy="2549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fork()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F38BBF-4035-4ECB-A7D2-82529D533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113">
            <a:off x="8876875" y="3076164"/>
            <a:ext cx="1411344" cy="14113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44F679-4C76-4AB6-8518-FB8D0CD15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23781" y="3075045"/>
            <a:ext cx="1411344" cy="141134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BAA20832-2EA6-496D-9462-D3E943A07BA0}"/>
              </a:ext>
            </a:extLst>
          </p:cNvPr>
          <p:cNvSpPr/>
          <p:nvPr/>
        </p:nvSpPr>
        <p:spPr>
          <a:xfrm>
            <a:off x="7931215" y="1969155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2F9DF5C-434A-4554-8FEC-AFB8970F5760}"/>
              </a:ext>
            </a:extLst>
          </p:cNvPr>
          <p:cNvSpPr/>
          <p:nvPr/>
        </p:nvSpPr>
        <p:spPr>
          <a:xfrm>
            <a:off x="8030250" y="4712859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0D60B2-541D-4EE9-BBC7-C787B0B4216A}"/>
              </a:ext>
            </a:extLst>
          </p:cNvPr>
          <p:cNvSpPr/>
          <p:nvPr/>
        </p:nvSpPr>
        <p:spPr>
          <a:xfrm>
            <a:off x="10480672" y="2096924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C47F10-6A9B-4311-AEB4-9423711769A8}"/>
              </a:ext>
            </a:extLst>
          </p:cNvPr>
          <p:cNvSpPr/>
          <p:nvPr/>
        </p:nvSpPr>
        <p:spPr>
          <a:xfrm>
            <a:off x="10435125" y="4790296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41AA9B-AC49-456F-BB67-7281E602B12F}"/>
              </a:ext>
            </a:extLst>
          </p:cNvPr>
          <p:cNvCxnSpPr>
            <a:stCxn id="22" idx="5"/>
          </p:cNvCxnSpPr>
          <p:nvPr/>
        </p:nvCxnSpPr>
        <p:spPr>
          <a:xfrm>
            <a:off x="8779247" y="2764654"/>
            <a:ext cx="244534" cy="3742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4A7970-E01B-4B92-A00A-93CD8CFAA300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0322831" y="2892423"/>
            <a:ext cx="303340" cy="275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38E86C-DB64-47C0-8C31-74BBF96CC1BF}"/>
              </a:ext>
            </a:extLst>
          </p:cNvPr>
          <p:cNvCxnSpPr>
            <a:cxnSpLocks/>
          </p:cNvCxnSpPr>
          <p:nvPr/>
        </p:nvCxnSpPr>
        <p:spPr>
          <a:xfrm flipH="1">
            <a:off x="8836822" y="4425695"/>
            <a:ext cx="268594" cy="3735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DE16B6-DE64-4ACE-8FF1-98DE5DF2C5C0}"/>
              </a:ext>
            </a:extLst>
          </p:cNvPr>
          <p:cNvCxnSpPr>
            <a:cxnSpLocks/>
          </p:cNvCxnSpPr>
          <p:nvPr/>
        </p:nvCxnSpPr>
        <p:spPr>
          <a:xfrm flipH="1" flipV="1">
            <a:off x="10322831" y="4360986"/>
            <a:ext cx="299253" cy="4700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8DE8-CF68-4073-81DA-23803453DE13}"/>
              </a:ext>
            </a:extLst>
          </p:cNvPr>
          <p:cNvSpPr txBox="1"/>
          <p:nvPr/>
        </p:nvSpPr>
        <p:spPr>
          <a:xfrm>
            <a:off x="931073" y="1691234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서버에</a:t>
            </a:r>
            <a:r>
              <a:rPr lang="en-US" altLang="ko-KR" b="1" dirty="0"/>
              <a:t> </a:t>
            </a:r>
            <a:r>
              <a:rPr lang="ko-KR" altLang="en-US" b="1" dirty="0"/>
              <a:t>있는 파일의 목록을</a:t>
            </a:r>
            <a:endParaRPr lang="en-US" altLang="ko-KR" b="1" dirty="0"/>
          </a:p>
          <a:p>
            <a:r>
              <a:rPr lang="ko-KR" altLang="en-US" b="1" dirty="0"/>
              <a:t>서버가 클라이언트에게 전송</a:t>
            </a:r>
            <a:endParaRPr lang="en-US" altLang="ko-KR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2 – </a:t>
            </a:r>
            <a:r>
              <a:rPr lang="ko-KR" altLang="en-US" sz="2000" b="1" dirty="0"/>
              <a:t>파일 리스트 새로고침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D2AB353-B70C-434E-8C3C-B7825499170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DF0269-9794-49DB-ABC0-F563FB30AE3C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B57F4D-F58C-4018-A9ED-8ABB19AE1A9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EFBA43-8DDB-413E-AB8D-26E3D9207871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0F7A4E-E904-4132-8C14-2DFF6FFC2925}"/>
              </a:ext>
            </a:extLst>
          </p:cNvPr>
          <p:cNvSpPr txBox="1"/>
          <p:nvPr/>
        </p:nvSpPr>
        <p:spPr>
          <a:xfrm>
            <a:off x="7362087" y="4503831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서버에 있는 파일 목록 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B0701-E30A-4810-86D8-1F4D46F7BE47}"/>
              </a:ext>
            </a:extLst>
          </p:cNvPr>
          <p:cNvSpPr txBox="1"/>
          <p:nvPr/>
        </p:nvSpPr>
        <p:spPr>
          <a:xfrm>
            <a:off x="3770694" y="3912711"/>
            <a:ext cx="211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파일 목록 동기화</a:t>
            </a:r>
            <a:endParaRPr lang="en-US" altLang="ko-KR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D8F22-2498-4293-A512-2920A9FC383F}"/>
              </a:ext>
            </a:extLst>
          </p:cNvPr>
          <p:cNvSpPr txBox="1"/>
          <p:nvPr/>
        </p:nvSpPr>
        <p:spPr>
          <a:xfrm>
            <a:off x="10780221" y="5560044"/>
            <a:ext cx="22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목록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D0E52-6E64-4B37-8F8D-030A8BE38F95}"/>
              </a:ext>
            </a:extLst>
          </p:cNvPr>
          <p:cNvSpPr txBox="1"/>
          <p:nvPr/>
        </p:nvSpPr>
        <p:spPr>
          <a:xfrm>
            <a:off x="8172245" y="1043311"/>
            <a:ext cx="8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C12790-E1AE-472F-A21B-6E38C976E9EF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1596BB-0248-4D66-91A3-8D79D50FC0BF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6B3D750-B3F2-472A-91FA-12BD0AE51BBC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9B0AD8C-D59B-4A0E-9647-2A89C3DF0F34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87228F-F299-4D1B-96B7-DD17118780E7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4F09E7-F3B7-4E69-A4CA-36862E196F2D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70870D-5629-4BA1-B9D3-10208D3EF37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45D719-22C8-420D-A89D-509037BC6563}"/>
              </a:ext>
            </a:extLst>
          </p:cNvPr>
          <p:cNvSpPr/>
          <p:nvPr/>
        </p:nvSpPr>
        <p:spPr>
          <a:xfrm>
            <a:off x="5726116" y="391173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filelist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6740B07-5401-409E-8D8A-C9DF878241D7}"/>
              </a:ext>
            </a:extLst>
          </p:cNvPr>
          <p:cNvSpPr/>
          <p:nvPr/>
        </p:nvSpPr>
        <p:spPr>
          <a:xfrm>
            <a:off x="5720454" y="469148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43503D1-6619-44CE-AA81-17DD74822D27}"/>
              </a:ext>
            </a:extLst>
          </p:cNvPr>
          <p:cNvSpPr/>
          <p:nvPr/>
        </p:nvSpPr>
        <p:spPr>
          <a:xfrm>
            <a:off x="10306136" y="468807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6E3BE5-B81F-4E33-8174-90DA16D6C707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6684807" y="4846562"/>
            <a:ext cx="3621329" cy="34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7D673C-6A04-4787-BE3C-436DF75D7141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접속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A5A92B-7BB7-4426-9176-446E530544BE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5F6CDB83-6D11-4C67-89EF-AAE7394AE45F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172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2 – </a:t>
            </a:r>
            <a:r>
              <a:rPr lang="ko-KR" altLang="en-US" sz="2000" b="1" dirty="0"/>
              <a:t>파일 리스트 새로고침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74C82D-A1EE-4650-B38E-17275A96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94" y="3438256"/>
            <a:ext cx="600075" cy="1809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6837AEB-090D-4954-AD1B-1773BF4C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23" y="4088077"/>
            <a:ext cx="2895600" cy="15144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BD32098-3B37-4DE3-BCCD-8CF93C58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198" y="1587172"/>
            <a:ext cx="2905125" cy="135255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7FB13CA-438F-4155-8C12-458178ABC787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8E5039-E150-41F1-8850-DAA76A25A1BB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0BC2D3-AEFA-4EA0-94D0-8B02E4C251D9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56B148-A207-4F4F-A5FD-FDE7B432451A}"/>
              </a:ext>
            </a:extLst>
          </p:cNvPr>
          <p:cNvSpPr txBox="1"/>
          <p:nvPr/>
        </p:nvSpPr>
        <p:spPr>
          <a:xfrm>
            <a:off x="8275911" y="2949105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reset</a:t>
            </a:r>
            <a:r>
              <a:rPr lang="ko-KR" altLang="en-US" sz="1600" dirty="0"/>
              <a:t> 서비스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C8CEE-2C4A-4E2F-9E0E-37692CC7841E}"/>
              </a:ext>
            </a:extLst>
          </p:cNvPr>
          <p:cNvSpPr txBox="1"/>
          <p:nvPr/>
        </p:nvSpPr>
        <p:spPr>
          <a:xfrm>
            <a:off x="5204926" y="3640802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 목록 동기화 후</a:t>
            </a:r>
            <a:endParaRPr lang="en-US" altLang="ko-KR" sz="1400" dirty="0"/>
          </a:p>
          <a:p>
            <a:r>
              <a:rPr lang="ko-KR" altLang="en-US" sz="1400" dirty="0"/>
              <a:t>클라이언트로 전송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F251BC8-D27F-4698-A781-4E3838043A3D}"/>
              </a:ext>
            </a:extLst>
          </p:cNvPr>
          <p:cNvSpPr/>
          <p:nvPr/>
        </p:nvSpPr>
        <p:spPr>
          <a:xfrm>
            <a:off x="8299723" y="4449216"/>
            <a:ext cx="791829" cy="1579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16C057-9C82-469F-B54B-141917691C45}"/>
              </a:ext>
            </a:extLst>
          </p:cNvPr>
          <p:cNvSpPr txBox="1"/>
          <p:nvPr/>
        </p:nvSpPr>
        <p:spPr>
          <a:xfrm>
            <a:off x="8275911" y="5602552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동기화된 파일 목록 출력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E58C013-44CB-4CBF-9F82-D7589681D17F}"/>
              </a:ext>
            </a:extLst>
          </p:cNvPr>
          <p:cNvSpPr/>
          <p:nvPr/>
        </p:nvSpPr>
        <p:spPr>
          <a:xfrm>
            <a:off x="8300029" y="2693196"/>
            <a:ext cx="1134117" cy="190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B9AE6553-0178-4658-948C-87BF2AB9862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6965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3CE7C-4C70-48B0-8603-DABDEC26458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87A41-E14D-4CD7-947B-7383193E16CA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A8B81-3828-4C75-9B47-F145293CCF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3F891-5E26-47FC-B8A7-ABE05A293768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9313D-7F4B-465F-8342-98AF7DDBAB1C}"/>
              </a:ext>
            </a:extLst>
          </p:cNvPr>
          <p:cNvSpPr txBox="1"/>
          <p:nvPr/>
        </p:nvSpPr>
        <p:spPr>
          <a:xfrm>
            <a:off x="7285249" y="4438119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파일내용 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65263-8AFB-4D26-B986-907CC7330CA1}"/>
              </a:ext>
            </a:extLst>
          </p:cNvPr>
          <p:cNvSpPr txBox="1"/>
          <p:nvPr/>
        </p:nvSpPr>
        <p:spPr>
          <a:xfrm>
            <a:off x="1231442" y="4070221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파일내용 구분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0474-AC23-4967-A0EE-E6C80B45E62C}"/>
              </a:ext>
            </a:extLst>
          </p:cNvPr>
          <p:cNvSpPr txBox="1"/>
          <p:nvPr/>
        </p:nvSpPr>
        <p:spPr>
          <a:xfrm>
            <a:off x="8172245" y="1043311"/>
            <a:ext cx="8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447F2-F810-4FCE-8682-54D4898B8A15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903921-9062-4951-912C-CEC120D46CA8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3D961-FF70-4B78-91FE-AA3A651625A5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80C55-6631-4D5D-ADF8-128BFF2891A5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64816-14A9-4325-823C-814D4048B8F3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AED2C2-7145-42EB-9CE4-9581AFC465C4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61CA53-02FD-4630-9CF8-39A4D2BB5D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FFBDCE-08AC-4108-A22C-97029425386C}"/>
              </a:ext>
            </a:extLst>
          </p:cNvPr>
          <p:cNvSpPr/>
          <p:nvPr/>
        </p:nvSpPr>
        <p:spPr>
          <a:xfrm>
            <a:off x="5747095" y="5435855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5F3C65-CCF8-4EE4-9523-9AFF6DA7E969}"/>
              </a:ext>
            </a:extLst>
          </p:cNvPr>
          <p:cNvSpPr/>
          <p:nvPr/>
        </p:nvSpPr>
        <p:spPr>
          <a:xfrm>
            <a:off x="10332777" y="5432438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17AAB-CF21-4E46-BFF2-A25CE00C56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1448" y="5594347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C9DA8-3232-40AF-9353-8D60BFAED3E2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272657-83E4-45DE-B806-787A5E41BA34}"/>
              </a:ext>
            </a:extLst>
          </p:cNvPr>
          <p:cNvSpPr txBox="1"/>
          <p:nvPr/>
        </p:nvSpPr>
        <p:spPr>
          <a:xfrm>
            <a:off x="10788313" y="3522399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</a:t>
            </a:r>
            <a:endParaRPr lang="en-US" altLang="ko-KR" sz="1400" dirty="0"/>
          </a:p>
          <a:p>
            <a:r>
              <a:rPr lang="ko-KR" altLang="en-US" sz="1400" dirty="0"/>
              <a:t>파일 선택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579E4B-296C-4937-A883-5A81E69F7630}"/>
              </a:ext>
            </a:extLst>
          </p:cNvPr>
          <p:cNvSpPr/>
          <p:nvPr/>
        </p:nvSpPr>
        <p:spPr>
          <a:xfrm>
            <a:off x="10332777" y="410774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CFCAE-F3A1-45B3-8DAF-CFF7330E6791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687934" y="4782189"/>
            <a:ext cx="3644843" cy="306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C4A9D-FD30-4470-8227-4E6A6EC80329}"/>
              </a:ext>
            </a:extLst>
          </p:cNvPr>
          <p:cNvSpPr txBox="1"/>
          <p:nvPr/>
        </p:nvSpPr>
        <p:spPr>
          <a:xfrm>
            <a:off x="11271323" y="4026776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</a:t>
            </a:r>
            <a:r>
              <a:rPr lang="en-US" altLang="ko-KR" sz="1400" dirty="0"/>
              <a:t> </a:t>
            </a:r>
            <a:r>
              <a:rPr lang="ko-KR" altLang="en-US" sz="1400" dirty="0"/>
              <a:t>내용</a:t>
            </a:r>
            <a:endParaRPr lang="en-US" altLang="ko-KR" sz="1400" dirty="0"/>
          </a:p>
          <a:p>
            <a:r>
              <a:rPr lang="ko-KR" altLang="en-US" sz="1400" dirty="0" err="1"/>
              <a:t>읽어오기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1B976A-155B-412C-98F7-C717A93FEC00}"/>
              </a:ext>
            </a:extLst>
          </p:cNvPr>
          <p:cNvSpPr/>
          <p:nvPr/>
        </p:nvSpPr>
        <p:spPr>
          <a:xfrm>
            <a:off x="10332777" y="462369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C44DAF-64D7-42FF-B61C-09986A213596}"/>
              </a:ext>
            </a:extLst>
          </p:cNvPr>
          <p:cNvSpPr/>
          <p:nvPr/>
        </p:nvSpPr>
        <p:spPr>
          <a:xfrm>
            <a:off x="5723581" y="4626759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272F7-C340-49E8-8AA2-53A6EF9978DD}"/>
              </a:ext>
            </a:extLst>
          </p:cNvPr>
          <p:cNvSpPr txBox="1"/>
          <p:nvPr/>
        </p:nvSpPr>
        <p:spPr>
          <a:xfrm>
            <a:off x="931073" y="1691234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클라이언트가 가진 파일을 </a:t>
            </a:r>
            <a:endParaRPr lang="en-US" altLang="ko-KR" b="1" dirty="0"/>
          </a:p>
          <a:p>
            <a:r>
              <a:rPr lang="ko-KR" altLang="en-US" b="1" dirty="0"/>
              <a:t>서버로 전송하여 업로드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B52DE-1D29-484F-91E1-55C84EB0A81B}"/>
              </a:ext>
            </a:extLst>
          </p:cNvPr>
          <p:cNvSpPr txBox="1"/>
          <p:nvPr/>
        </p:nvSpPr>
        <p:spPr>
          <a:xfrm>
            <a:off x="7776769" y="5291994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완료 메시지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F1F84D-5F2D-407F-8EB4-BC178D9FC40E}"/>
              </a:ext>
            </a:extLst>
          </p:cNvPr>
          <p:cNvCxnSpPr>
            <a:cxnSpLocks/>
          </p:cNvCxnSpPr>
          <p:nvPr/>
        </p:nvCxnSpPr>
        <p:spPr>
          <a:xfrm flipH="1" flipV="1">
            <a:off x="3103196" y="3921345"/>
            <a:ext cx="3089648" cy="12689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7F74D4-269F-4985-BB04-4EF942119BFA}"/>
              </a:ext>
            </a:extLst>
          </p:cNvPr>
          <p:cNvCxnSpPr>
            <a:cxnSpLocks/>
          </p:cNvCxnSpPr>
          <p:nvPr/>
        </p:nvCxnSpPr>
        <p:spPr>
          <a:xfrm flipH="1">
            <a:off x="3125422" y="5198104"/>
            <a:ext cx="3075149" cy="8169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BA3AE-BF53-4484-A56B-81164D7DCE13}"/>
              </a:ext>
            </a:extLst>
          </p:cNvPr>
          <p:cNvCxnSpPr>
            <a:cxnSpLocks/>
          </p:cNvCxnSpPr>
          <p:nvPr/>
        </p:nvCxnSpPr>
        <p:spPr>
          <a:xfrm flipH="1">
            <a:off x="3113152" y="3898426"/>
            <a:ext cx="2314" cy="221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92117F-1FF5-417A-8809-6806FF89C068}"/>
              </a:ext>
            </a:extLst>
          </p:cNvPr>
          <p:cNvSpPr/>
          <p:nvPr/>
        </p:nvSpPr>
        <p:spPr>
          <a:xfrm>
            <a:off x="2338722" y="4594295"/>
            <a:ext cx="1529567" cy="320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fileexistcheck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F6B2CE7-0992-4F5B-A49F-9C1FFB164367}"/>
              </a:ext>
            </a:extLst>
          </p:cNvPr>
          <p:cNvSpPr/>
          <p:nvPr/>
        </p:nvSpPr>
        <p:spPr>
          <a:xfrm>
            <a:off x="2636469" y="5406622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7B56D-458B-4BD0-B5A8-E28FCF17555C}"/>
              </a:ext>
            </a:extLst>
          </p:cNvPr>
          <p:cNvSpPr txBox="1"/>
          <p:nvPr/>
        </p:nvSpPr>
        <p:spPr>
          <a:xfrm>
            <a:off x="789319" y="4600621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중복 확인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508BB-70AF-4D2D-BDC8-FDECC09BE76E}"/>
              </a:ext>
            </a:extLst>
          </p:cNvPr>
          <p:cNvSpPr txBox="1"/>
          <p:nvPr/>
        </p:nvSpPr>
        <p:spPr>
          <a:xfrm>
            <a:off x="330906" y="5415828"/>
            <a:ext cx="277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중복이 아닌 경우 파일 저장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74293-C9AF-46B2-AE69-E0DF75F064DE}"/>
              </a:ext>
            </a:extLst>
          </p:cNvPr>
          <p:cNvSpPr txBox="1"/>
          <p:nvPr/>
        </p:nvSpPr>
        <p:spPr>
          <a:xfrm>
            <a:off x="10780594" y="5766372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완료 메시지 </a:t>
            </a:r>
            <a:endParaRPr lang="en-US" altLang="ko-KR" sz="1400" dirty="0"/>
          </a:p>
          <a:p>
            <a:r>
              <a:rPr lang="ko-KR" altLang="en-US" sz="1400" dirty="0"/>
              <a:t>출력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4AD195A-8BA6-4626-914B-33A3B2ED7C24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부제목 2">
            <a:extLst>
              <a:ext uri="{FF2B5EF4-FFF2-40B4-BE49-F238E27FC236}">
                <a16:creationId xmlns:a16="http://schemas.microsoft.com/office/drawing/2014/main" id="{BAF4BFEF-390A-4C65-A917-1204E66DB8E5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5661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3EB144-7120-4791-B1C8-5B79980F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62" y="3515735"/>
            <a:ext cx="647700" cy="171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16CDED-5B8F-4C57-852C-A82F61B9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534" y="3170925"/>
            <a:ext cx="3686175" cy="83604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3411F174-0671-437C-BBB7-B232761CD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535" y="1399741"/>
            <a:ext cx="3686175" cy="14859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5F8257D-9BE6-4A13-B560-396CD8B1C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48" y="4247520"/>
            <a:ext cx="3698788" cy="4517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CBEC6DD-94E5-49DF-8A8C-E26906CD3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148" y="4990494"/>
            <a:ext cx="2723035" cy="1230867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966DD33-044C-4324-A845-70FFEAA105AD}"/>
              </a:ext>
            </a:extLst>
          </p:cNvPr>
          <p:cNvSpPr/>
          <p:nvPr/>
        </p:nvSpPr>
        <p:spPr>
          <a:xfrm>
            <a:off x="7877535" y="2629914"/>
            <a:ext cx="1214017" cy="180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ADDB29-863F-4FB0-9A85-373DA690E3B8}"/>
              </a:ext>
            </a:extLst>
          </p:cNvPr>
          <p:cNvSpPr txBox="1"/>
          <p:nvPr/>
        </p:nvSpPr>
        <p:spPr>
          <a:xfrm>
            <a:off x="7890148" y="2861095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upload </a:t>
            </a:r>
            <a:r>
              <a:rPr lang="ko-KR" altLang="en-US" sz="1200" dirty="0"/>
              <a:t>서비스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F73D4B-E130-4BB8-BEDD-134EAA7609CC}"/>
              </a:ext>
            </a:extLst>
          </p:cNvPr>
          <p:cNvSpPr txBox="1"/>
          <p:nvPr/>
        </p:nvSpPr>
        <p:spPr>
          <a:xfrm>
            <a:off x="7877534" y="3970054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업로드할 파일 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4FB96E-C85A-4E88-9367-0FCC6C79BFB9}"/>
              </a:ext>
            </a:extLst>
          </p:cNvPr>
          <p:cNvSpPr txBox="1"/>
          <p:nvPr/>
        </p:nvSpPr>
        <p:spPr>
          <a:xfrm>
            <a:off x="7902761" y="470317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 완료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8D59A5-9922-455E-BD9D-07055BC76B02}"/>
              </a:ext>
            </a:extLst>
          </p:cNvPr>
          <p:cNvSpPr/>
          <p:nvPr/>
        </p:nvSpPr>
        <p:spPr>
          <a:xfrm>
            <a:off x="7890147" y="5943964"/>
            <a:ext cx="779067" cy="166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CC816B-BF3C-41B4-A3A6-EF047713E74B}"/>
              </a:ext>
            </a:extLst>
          </p:cNvPr>
          <p:cNvSpPr txBox="1"/>
          <p:nvPr/>
        </p:nvSpPr>
        <p:spPr>
          <a:xfrm>
            <a:off x="5204926" y="3710750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 + </a:t>
            </a:r>
            <a:r>
              <a:rPr lang="ko-KR" altLang="en-US" sz="1400" dirty="0"/>
              <a:t>파일내용을 </a:t>
            </a:r>
            <a:endParaRPr lang="en-US" altLang="ko-KR" sz="1400" dirty="0"/>
          </a:p>
          <a:p>
            <a:r>
              <a:rPr lang="ko-KR" altLang="en-US" sz="1400" dirty="0"/>
              <a:t>받아 서버에 저장</a:t>
            </a: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0F3F586D-A4D4-4431-BFCE-929C6A5591BC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910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6CE205-BDF4-4EAE-A654-45A474DA4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4" y="1681382"/>
            <a:ext cx="10639425" cy="34004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47C495B-8BA2-4596-A9C3-C6A23156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44" y="5694751"/>
            <a:ext cx="6420761" cy="48683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6499DA0-7C6A-4A67-B3BD-3D39ABCCA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44" y="5192470"/>
            <a:ext cx="6420761" cy="3600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A43BAC-E8DF-4569-B379-62138CF33B18}"/>
              </a:ext>
            </a:extLst>
          </p:cNvPr>
          <p:cNvSpPr txBox="1"/>
          <p:nvPr/>
        </p:nvSpPr>
        <p:spPr>
          <a:xfrm>
            <a:off x="6903605" y="5290902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클라이언트의 업로드 파일 목록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70B74-A99B-46F0-90BC-E6474F7A9B3D}"/>
              </a:ext>
            </a:extLst>
          </p:cNvPr>
          <p:cNvSpPr txBox="1"/>
          <p:nvPr/>
        </p:nvSpPr>
        <p:spPr>
          <a:xfrm>
            <a:off x="6903605" y="5941551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 파일 목록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CF372C-71F6-414C-9AA6-9533683D1D7F}"/>
              </a:ext>
            </a:extLst>
          </p:cNvPr>
          <p:cNvSpPr/>
          <p:nvPr/>
        </p:nvSpPr>
        <p:spPr>
          <a:xfrm>
            <a:off x="4518874" y="6024181"/>
            <a:ext cx="1046657" cy="15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8321644B-218C-4194-BFB9-B71E6E533206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6187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3CE7C-4C70-48B0-8603-DABDEC26458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87A41-E14D-4CD7-947B-7383193E16CA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A8B81-3828-4C75-9B47-F145293CCF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3F891-5E26-47FC-B8A7-ABE05A293768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9313D-7F4B-465F-8342-98AF7DDBAB1C}"/>
              </a:ext>
            </a:extLst>
          </p:cNvPr>
          <p:cNvSpPr txBox="1"/>
          <p:nvPr/>
        </p:nvSpPr>
        <p:spPr>
          <a:xfrm>
            <a:off x="7641192" y="4759221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다운로드할 파일명 전송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0474-AC23-4967-A0EE-E6C80B45E62C}"/>
              </a:ext>
            </a:extLst>
          </p:cNvPr>
          <p:cNvSpPr txBox="1"/>
          <p:nvPr/>
        </p:nvSpPr>
        <p:spPr>
          <a:xfrm>
            <a:off x="8172245" y="1043311"/>
            <a:ext cx="8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447F2-F810-4FCE-8682-54D4898B8A15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903921-9062-4951-912C-CEC120D46CA8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3D961-FF70-4B78-91FE-AA3A651625A5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80C55-6631-4D5D-ADF8-128BFF2891A5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64816-14A9-4325-823C-814D4048B8F3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AED2C2-7145-42EB-9CE4-9581AFC465C4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61CA53-02FD-4630-9CF8-39A4D2BB5D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FFBDCE-08AC-4108-A22C-97029425386C}"/>
              </a:ext>
            </a:extLst>
          </p:cNvPr>
          <p:cNvSpPr/>
          <p:nvPr/>
        </p:nvSpPr>
        <p:spPr>
          <a:xfrm>
            <a:off x="5747095" y="412289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5F3C65-CCF8-4EE4-9523-9AFF6DA7E969}"/>
              </a:ext>
            </a:extLst>
          </p:cNvPr>
          <p:cNvSpPr/>
          <p:nvPr/>
        </p:nvSpPr>
        <p:spPr>
          <a:xfrm>
            <a:off x="10332777" y="411947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17AAB-CF21-4E46-BFF2-A25CE00C56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1448" y="4281383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C9DA8-3232-40AF-9353-8D60BFAED3E2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CFCAE-F3A1-45B3-8DAF-CFF7330E6791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702219" y="5088569"/>
            <a:ext cx="3630557" cy="4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C4A9D-FD30-4470-8227-4E6A6EC80329}"/>
              </a:ext>
            </a:extLst>
          </p:cNvPr>
          <p:cNvSpPr txBox="1"/>
          <p:nvPr/>
        </p:nvSpPr>
        <p:spPr>
          <a:xfrm>
            <a:off x="10788313" y="4428888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다운로드할 </a:t>
            </a:r>
            <a:endParaRPr lang="en-US" altLang="ko-KR" sz="1400" dirty="0"/>
          </a:p>
          <a:p>
            <a:r>
              <a:rPr lang="ko-KR" altLang="en-US" sz="1400" dirty="0"/>
              <a:t>파일 선택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1B976A-155B-412C-98F7-C717A93FEC00}"/>
              </a:ext>
            </a:extLst>
          </p:cNvPr>
          <p:cNvSpPr/>
          <p:nvPr/>
        </p:nvSpPr>
        <p:spPr>
          <a:xfrm>
            <a:off x="10332776" y="493007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C44DAF-64D7-42FF-B61C-09986A213596}"/>
              </a:ext>
            </a:extLst>
          </p:cNvPr>
          <p:cNvSpPr/>
          <p:nvPr/>
        </p:nvSpPr>
        <p:spPr>
          <a:xfrm>
            <a:off x="5737866" y="493012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272F7-C340-49E8-8AA2-53A6EF9978DD}"/>
              </a:ext>
            </a:extLst>
          </p:cNvPr>
          <p:cNvSpPr txBox="1"/>
          <p:nvPr/>
        </p:nvSpPr>
        <p:spPr>
          <a:xfrm>
            <a:off x="617974" y="1450923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클라이언트가 가진 파일을 </a:t>
            </a:r>
            <a:endParaRPr lang="en-US" altLang="ko-KR" b="1" dirty="0"/>
          </a:p>
          <a:p>
            <a:r>
              <a:rPr lang="ko-KR" altLang="en-US" b="1" dirty="0"/>
              <a:t>서버로 전송하여 업로드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B52DE-1D29-484F-91E1-55C84EB0A81B}"/>
              </a:ext>
            </a:extLst>
          </p:cNvPr>
          <p:cNvSpPr txBox="1"/>
          <p:nvPr/>
        </p:nvSpPr>
        <p:spPr>
          <a:xfrm>
            <a:off x="7776769" y="3979030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 파일 목록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F1F84D-5F2D-407F-8EB4-BC178D9FC40E}"/>
              </a:ext>
            </a:extLst>
          </p:cNvPr>
          <p:cNvCxnSpPr>
            <a:cxnSpLocks/>
          </p:cNvCxnSpPr>
          <p:nvPr/>
        </p:nvCxnSpPr>
        <p:spPr>
          <a:xfrm flipH="1" flipV="1">
            <a:off x="3118646" y="4207521"/>
            <a:ext cx="3089648" cy="12689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7F74D4-269F-4985-BB04-4EF942119BFA}"/>
              </a:ext>
            </a:extLst>
          </p:cNvPr>
          <p:cNvCxnSpPr>
            <a:cxnSpLocks/>
          </p:cNvCxnSpPr>
          <p:nvPr/>
        </p:nvCxnSpPr>
        <p:spPr>
          <a:xfrm flipH="1">
            <a:off x="3140872" y="5484280"/>
            <a:ext cx="3075149" cy="8169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BA3AE-BF53-4484-A56B-81164D7DCE13}"/>
              </a:ext>
            </a:extLst>
          </p:cNvPr>
          <p:cNvCxnSpPr>
            <a:cxnSpLocks/>
          </p:cNvCxnSpPr>
          <p:nvPr/>
        </p:nvCxnSpPr>
        <p:spPr>
          <a:xfrm flipH="1">
            <a:off x="3128602" y="4184602"/>
            <a:ext cx="2314" cy="221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92117F-1FF5-417A-8809-6806FF89C068}"/>
              </a:ext>
            </a:extLst>
          </p:cNvPr>
          <p:cNvSpPr/>
          <p:nvPr/>
        </p:nvSpPr>
        <p:spPr>
          <a:xfrm>
            <a:off x="2371506" y="4702057"/>
            <a:ext cx="1529567" cy="320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fileexistcheck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F6B2CE7-0992-4F5B-A49F-9C1FFB164367}"/>
              </a:ext>
            </a:extLst>
          </p:cNvPr>
          <p:cNvSpPr/>
          <p:nvPr/>
        </p:nvSpPr>
        <p:spPr>
          <a:xfrm>
            <a:off x="2676701" y="5617726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7B56D-458B-4BD0-B5A8-E28FCF17555C}"/>
              </a:ext>
            </a:extLst>
          </p:cNvPr>
          <p:cNvSpPr txBox="1"/>
          <p:nvPr/>
        </p:nvSpPr>
        <p:spPr>
          <a:xfrm>
            <a:off x="847670" y="4725495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존재 확인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508BB-70AF-4D2D-BDC8-FDECC09BE76E}"/>
              </a:ext>
            </a:extLst>
          </p:cNvPr>
          <p:cNvSpPr txBox="1"/>
          <p:nvPr/>
        </p:nvSpPr>
        <p:spPr>
          <a:xfrm>
            <a:off x="847670" y="5534653"/>
            <a:ext cx="192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존재하는 파일일 경우</a:t>
            </a:r>
            <a:endParaRPr lang="en-US" altLang="ko-KR" sz="1400" dirty="0"/>
          </a:p>
          <a:p>
            <a:r>
              <a:rPr lang="ko-KR" altLang="en-US" sz="1400" dirty="0"/>
              <a:t>  파일 내용 </a:t>
            </a:r>
            <a:r>
              <a:rPr lang="ko-KR" altLang="en-US" sz="1400" dirty="0" err="1"/>
              <a:t>읽어오기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7F4DB-DBA8-4CCB-BAB7-E0D681BA256A}"/>
              </a:ext>
            </a:extLst>
          </p:cNvPr>
          <p:cNvSpPr txBox="1"/>
          <p:nvPr/>
        </p:nvSpPr>
        <p:spPr>
          <a:xfrm>
            <a:off x="4247136" y="3622019"/>
            <a:ext cx="179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 목록 동기화</a:t>
            </a:r>
            <a:endParaRPr lang="en-US" altLang="ko-KR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A43F5EF-17B8-4E47-9161-2780556E0A2F}"/>
              </a:ext>
            </a:extLst>
          </p:cNvPr>
          <p:cNvSpPr/>
          <p:nvPr/>
        </p:nvSpPr>
        <p:spPr>
          <a:xfrm>
            <a:off x="5747095" y="362208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filelist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9A90CF-F861-4446-94B1-39A3845AE0F1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A54F77-1EEE-433C-B54A-1DF36EFDE087}"/>
              </a:ext>
            </a:extLst>
          </p:cNvPr>
          <p:cNvSpPr/>
          <p:nvPr/>
        </p:nvSpPr>
        <p:spPr>
          <a:xfrm>
            <a:off x="5737866" y="563817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C4162C-597D-4BE4-A598-447D3D47F18F}"/>
              </a:ext>
            </a:extLst>
          </p:cNvPr>
          <p:cNvSpPr/>
          <p:nvPr/>
        </p:nvSpPr>
        <p:spPr>
          <a:xfrm>
            <a:off x="10323548" y="563475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655487-89C0-467D-9F6F-718A39DEFC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702219" y="5796666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7FD8EF-DFA2-4F80-9B3B-BFBF67FF6F0E}"/>
              </a:ext>
            </a:extLst>
          </p:cNvPr>
          <p:cNvSpPr txBox="1"/>
          <p:nvPr/>
        </p:nvSpPr>
        <p:spPr>
          <a:xfrm>
            <a:off x="7441163" y="5492670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다운로드하는 파일 내용 전송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42C6D8-8B30-428B-BCD4-4D1F63CADB5C}"/>
              </a:ext>
            </a:extLst>
          </p:cNvPr>
          <p:cNvSpPr txBox="1"/>
          <p:nvPr/>
        </p:nvSpPr>
        <p:spPr>
          <a:xfrm>
            <a:off x="10814952" y="5974661"/>
            <a:ext cx="22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해당 파일 저장</a:t>
            </a: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F515FDB3-6C86-4B83-A301-3B4FBE6E4094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35858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7213</TotalTime>
  <Words>585</Words>
  <Application>Microsoft Office PowerPoint</Application>
  <PresentationFormat>와이드스크린</PresentationFormat>
  <Paragraphs>194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-apple-system</vt:lpstr>
      <vt:lpstr>맑은 고딕</vt:lpstr>
      <vt:lpstr>Arial</vt:lpstr>
      <vt:lpstr>Office 테마</vt:lpstr>
      <vt:lpstr>서버-클라이언트 파일 공유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1. loss 함수와 최적화</dc:title>
  <dc:creator>PARK JONGGUN</dc:creator>
  <cp:lastModifiedBy>PARK JONGGUN</cp:lastModifiedBy>
  <cp:revision>158</cp:revision>
  <dcterms:created xsi:type="dcterms:W3CDTF">2021-09-15T07:12:27Z</dcterms:created>
  <dcterms:modified xsi:type="dcterms:W3CDTF">2021-12-04T10:04:27Z</dcterms:modified>
</cp:coreProperties>
</file>