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D6CC-2F63-4291-8F65-0632D014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76E-0F4F-4A58-8B1E-D466043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8B4E3-3274-4FFC-863F-2F31665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3F99-8666-49B9-872E-4984A0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8F80-9CB7-4CFF-BDE1-85E61B0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7A74-2F4D-41EC-B363-18EE4F4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2B75-85C4-4A9D-87E2-C2FE4863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01422-B302-4EFF-B9F0-017A0EA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8DC2-0F7D-41F1-BA0B-232A0FB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3688-32B1-4810-94A0-67EB20EE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27D99-8A51-4552-BE47-EDB1E1A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8B9A-2E4B-48EC-A20F-C789017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12BC-1AC6-4C55-9915-0BA99C32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B7FA-D55A-4513-B5D0-D7EFE45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0701-DD55-4F8B-BCA9-D3EEB58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2368-36BD-479B-A8C7-218B176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18CCA-EC73-4174-A648-6C03E61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EBFD-837F-4734-AC41-D5E8BD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586B-D764-4061-900D-3C6F8D2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3601-A9B4-4D70-880E-909F67B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66D7-E13C-44D3-BE0F-3CBC0E2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D7D6-476F-483C-BCCD-A5EC1A21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83A9-67E7-49D5-9BA5-6B8679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ADD-1E0A-498F-AFB6-FEA3C9B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05B9-353C-4BE7-8EE8-EB14595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885C-EAEE-43D8-AE29-014356D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F4EE0-B47F-4D60-98F3-334E13E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6C95D-404B-4657-BF02-162B478A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4781-1D57-42D3-BE10-848BCC7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94122-0819-428E-894E-0730928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3464-2714-4D60-83DB-F9D4A6C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285C-8683-48D5-869D-1B2BFF8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6CB89-9C47-4F35-97CD-CF433616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7626A-CEE7-469C-9787-F63D1355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3AFE6-D6AB-4003-A180-7FDE25C9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D0A9-1F13-4720-B77C-CBCB7D8C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4620C-BBC0-43F9-9CDB-11E9495A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8DCB7-F825-48F9-BEFC-2E5EA2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16FC6-CE7C-4690-8529-CB355EB2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DD73-7765-4C15-99F4-AAD6CD0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2D6C-5EEC-4160-A0BA-727330C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5950E-5F3E-4C40-847D-1C70F71A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AE277-FD22-4B86-BDA0-67AE53D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B918A-D926-4D55-8F01-7D0B449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47469-C251-4B64-80B0-CC4792B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98ECB-7C21-4F33-A035-09C3E23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5BDD-1197-4429-866E-382F7A6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4C25-C7F2-4A6D-87B8-A270EF5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A2E58-9E7C-468C-8981-A8E945FB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51F46-42A7-4D07-A91A-6367BF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8795-83EB-4553-BCD9-97FB1B1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C7BB0-1A7F-485F-B012-6D84DA5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5C40-5A16-45FC-B968-4465112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7EA39-C28B-4969-B2D9-BC705A91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C4F15-8F27-47AF-A528-09D2EA1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106D-517D-46EF-B3F6-83AE544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48571-663C-4D2B-9EBC-4CB1EED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1D5-1836-49F3-A81E-80B64359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05D06-802A-405E-997A-36EF728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CD55A-4CF2-43E1-8E39-6D1CD7F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0C881-48FD-4DFA-A96A-D37FA712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2AB9-6BC9-4E73-8F63-CCD4BE5B26E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D2EB-07A4-44F8-AA98-2C7C2757B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C046-734F-4E21-8CF4-15D27A3C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01297"/>
            <a:ext cx="10515600" cy="1631085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</a:t>
            </a:r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 화면구성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176DE-435C-4422-8660-6D9D43F5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6B417-8179-41A8-9D10-09304BDF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교통사고 통계 웹사이트 구현</a:t>
            </a:r>
          </a:p>
        </p:txBody>
      </p:sp>
    </p:spTree>
    <p:extLst>
      <p:ext uri="{BB962C8B-B14F-4D97-AF65-F5344CB8AC3E}">
        <p14:creationId xmlns:p14="http://schemas.microsoft.com/office/powerpoint/2010/main" val="98520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EB8A2-CAE7-4407-9242-72781ABE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개발배경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B9F45-E01E-45A7-8351-4855B38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교통사고는 대한민국 뿐만 아니라 전 세계적으로 많이 일어나는 사고 중 하나다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최근에 친구가 운전하던 중 </a:t>
            </a:r>
            <a:r>
              <a:rPr lang="ko-KR" altLang="en-US" sz="2500" dirty="0" err="1"/>
              <a:t>불법주정차된</a:t>
            </a:r>
            <a:r>
              <a:rPr lang="ko-KR" altLang="en-US" sz="2500" dirty="0"/>
              <a:t> 차량 때문에 시야가 가려져서 갑자기 튀어나오는 오토바이를 못 보고 충돌 사고가 났다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다행히 큰 사고는 아니지만</a:t>
            </a:r>
            <a:r>
              <a:rPr lang="en-US" altLang="ko-KR" sz="2500" dirty="0"/>
              <a:t>, </a:t>
            </a:r>
            <a:r>
              <a:rPr lang="ko-KR" altLang="en-US" sz="2500" dirty="0"/>
              <a:t>아주 위험한 상황이다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대부분 사람들은 조심하고 교통사고가 얼마나 큰 사고인지는 인지하고 있다</a:t>
            </a:r>
            <a:r>
              <a:rPr lang="en-US" altLang="ko-KR" sz="2500" dirty="0"/>
              <a:t>. </a:t>
            </a:r>
            <a:r>
              <a:rPr lang="ko-KR" altLang="en-US" sz="2500" dirty="0"/>
              <a:t>하지만</a:t>
            </a:r>
            <a:r>
              <a:rPr lang="en-US" altLang="ko-KR" sz="2500" dirty="0"/>
              <a:t>, </a:t>
            </a:r>
            <a:r>
              <a:rPr lang="ko-KR" altLang="en-US" sz="2500" dirty="0"/>
              <a:t>크게 신경을 쓰는 모습은 보이지 않는 것 같다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그래서 나는 사람들에게 통계를 통해 교통사고에 대한 경각심을 심어주고자 이 웹사이트를 구현하게 되었다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765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EB8A2-CAE7-4407-9242-72781ABE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B9F45-E01E-45A7-8351-4855B38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로고 클릭 </a:t>
            </a:r>
            <a:r>
              <a:rPr lang="en-US" altLang="ko-KR" dirty="0"/>
              <a:t>– </a:t>
            </a:r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ko-KR" altLang="en-US" dirty="0"/>
              <a:t>메인 페이지 </a:t>
            </a:r>
            <a:endParaRPr lang="en-US" altLang="ko-KR" dirty="0"/>
          </a:p>
          <a:p>
            <a:r>
              <a:rPr lang="ko-KR" altLang="en-US" dirty="0"/>
              <a:t>메뉴 클릭 </a:t>
            </a:r>
            <a:r>
              <a:rPr lang="en-US" altLang="ko-KR" dirty="0"/>
              <a:t>– </a:t>
            </a:r>
            <a:r>
              <a:rPr lang="ko-KR" altLang="en-US" dirty="0"/>
              <a:t>유형별로 메인 콘텐츠에 교통사고 통계표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Footer – </a:t>
            </a:r>
            <a:r>
              <a:rPr lang="ko-KR" altLang="en-US" dirty="0"/>
              <a:t>웹 페이지 제작자 정보 및 교통 관련 사이트들을 링크로 연결하여 새로운 창으로 띄운다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메인 콘텐츠 </a:t>
            </a:r>
            <a:r>
              <a:rPr lang="en-US" altLang="ko-KR" dirty="0"/>
              <a:t>– </a:t>
            </a:r>
            <a:r>
              <a:rPr lang="ko-KR" altLang="en-US" dirty="0"/>
              <a:t>교통사고 통계표를 그래프</a:t>
            </a:r>
            <a:r>
              <a:rPr lang="en-US" altLang="ko-KR" dirty="0"/>
              <a:t>, </a:t>
            </a:r>
            <a:r>
              <a:rPr lang="ko-KR" altLang="en-US" dirty="0"/>
              <a:t>숫자 등으로 표현하여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교통사고 데이터는 공공데이터 사용하여 </a:t>
            </a:r>
            <a:r>
              <a:rPr lang="en-US" altLang="ko-KR" dirty="0"/>
              <a:t>DB</a:t>
            </a:r>
            <a:r>
              <a:rPr lang="ko-KR" altLang="en-US" dirty="0"/>
              <a:t>로 저장해 클라이언트로 보여준다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47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EB8A2-CAE7-4407-9242-72781ABE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화면구성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71984A-961D-419E-B105-509A43DD7675}"/>
              </a:ext>
            </a:extLst>
          </p:cNvPr>
          <p:cNvSpPr/>
          <p:nvPr/>
        </p:nvSpPr>
        <p:spPr>
          <a:xfrm>
            <a:off x="2496000" y="1690688"/>
            <a:ext cx="7200000" cy="4681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EF0FDA-C14C-4ECA-A86A-3823071D9E5F}"/>
              </a:ext>
            </a:extLst>
          </p:cNvPr>
          <p:cNvSpPr/>
          <p:nvPr/>
        </p:nvSpPr>
        <p:spPr>
          <a:xfrm>
            <a:off x="2676000" y="2591456"/>
            <a:ext cx="6840000" cy="28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Contents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위에 </a:t>
            </a:r>
            <a:r>
              <a:rPr lang="ko-KR" altLang="en-US" dirty="0" err="1">
                <a:solidFill>
                  <a:schemeClr val="tx1"/>
                </a:solidFill>
              </a:rPr>
              <a:t>메뉴별</a:t>
            </a:r>
            <a:r>
              <a:rPr lang="ko-KR" altLang="en-US" dirty="0">
                <a:solidFill>
                  <a:schemeClr val="tx1"/>
                </a:solidFill>
              </a:rPr>
              <a:t> 교통사고 통계자료 표시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DF271E-062D-4303-8447-CE88C0C300DF}"/>
              </a:ext>
            </a:extLst>
          </p:cNvPr>
          <p:cNvSpPr/>
          <p:nvPr/>
        </p:nvSpPr>
        <p:spPr>
          <a:xfrm>
            <a:off x="5016000" y="1781072"/>
            <a:ext cx="216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C849BA-8BCE-48F7-A76D-693DA33AF697}"/>
              </a:ext>
            </a:extLst>
          </p:cNvPr>
          <p:cNvSpPr/>
          <p:nvPr/>
        </p:nvSpPr>
        <p:spPr>
          <a:xfrm>
            <a:off x="2676000" y="5553074"/>
            <a:ext cx="684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웹 페이지 제작자 및 다른 사이트 연결 링크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8FE2D8-0B1E-4BB2-9C42-B39D27C4F869}"/>
              </a:ext>
            </a:extLst>
          </p:cNvPr>
          <p:cNvSpPr/>
          <p:nvPr/>
        </p:nvSpPr>
        <p:spPr>
          <a:xfrm>
            <a:off x="3576000" y="2695575"/>
            <a:ext cx="50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시도별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도로유형별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사고유형별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0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EB8A2-CAE7-4407-9242-72781ABE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B9F45-E01E-45A7-8351-4855B38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간편하고 쉬운 구성으로 누구나 쉽게 접근 가능하다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통계표</a:t>
            </a:r>
            <a:r>
              <a:rPr lang="en-US" altLang="ko-KR" sz="2500" dirty="0"/>
              <a:t>(ex. </a:t>
            </a:r>
            <a:r>
              <a:rPr lang="ko-KR" altLang="en-US" sz="2500" dirty="0"/>
              <a:t>그래프</a:t>
            </a:r>
            <a:r>
              <a:rPr lang="en-US" altLang="ko-KR" sz="2500" dirty="0"/>
              <a:t> </a:t>
            </a:r>
            <a:r>
              <a:rPr lang="ko-KR" altLang="en-US" sz="2500" dirty="0"/>
              <a:t>등</a:t>
            </a:r>
            <a:r>
              <a:rPr lang="en-US" altLang="ko-KR" sz="2500" dirty="0"/>
              <a:t>)</a:t>
            </a:r>
            <a:r>
              <a:rPr lang="ko-KR" altLang="en-US" sz="2500" dirty="0"/>
              <a:t>으로 정보 제공하여 빠르고 쉽게 이해 가능하다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교통사고에 대한 경각심을 심어줄 수 있다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교통에 관련된 다른 사이트들과 연결하여 사용자는 더 많은 정보를 습득할 수 있고</a:t>
            </a:r>
            <a:r>
              <a:rPr lang="en-US" altLang="ko-KR" sz="2500" dirty="0"/>
              <a:t>, </a:t>
            </a:r>
            <a:r>
              <a:rPr lang="ko-KR" altLang="en-US" sz="2500" dirty="0"/>
              <a:t>교통에 대한 자연스럽게 관심을 가질 수 있다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954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228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웹서버구축 [프로젝트 1차 화면구성] 20175105_곽영주</vt:lpstr>
      <vt:lpstr>주제</vt:lpstr>
      <vt:lpstr>개발배경</vt:lpstr>
      <vt:lpstr>시나리오</vt:lpstr>
      <vt:lpstr>화면구성</vt:lpstr>
      <vt:lpstr>기대효과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[주차_대면실습과제] 20175105_곽영주</dc:title>
  <dc:creator>YeongJu</dc:creator>
  <cp:lastModifiedBy>YeongJu</cp:lastModifiedBy>
  <cp:revision>35</cp:revision>
  <dcterms:created xsi:type="dcterms:W3CDTF">2021-03-16T04:59:39Z</dcterms:created>
  <dcterms:modified xsi:type="dcterms:W3CDTF">2021-05-26T08:34:03Z</dcterms:modified>
</cp:coreProperties>
</file>