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E3522-F8B5-4745-B987-3EF3B1CB7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AD6AC5-B67A-477A-956A-3940D170E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24431-0856-49EA-96C7-F7FD926F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307A-6E63-401D-AF80-38ADC080DF4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92B26D-F269-4A85-B38B-2FE5AD55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0A70A-260B-4F6E-8F6A-830BA31E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4A42-55DE-4A4C-8615-3F5CB90B0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9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38DCD-65AA-41FF-823A-29ED6AA7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142AAF-6946-4C8F-94DF-26557E8D2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A54E8-363C-405B-B645-F22D778D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307A-6E63-401D-AF80-38ADC080DF4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9B0A6-1CBA-4022-ADF8-BAC3F584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C286F-B2C2-4A2B-8D7D-E1864585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4A42-55DE-4A4C-8615-3F5CB90B0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12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C6BEE8-5047-412B-959C-538EA0F7B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658B8F-BFA7-4B9A-BC86-8517FBD04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497F7-3AFF-47E8-B0A4-17772A3E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307A-6E63-401D-AF80-38ADC080DF4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F6A52B-2BA8-41DD-A291-3AAD36ED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85DEB-B43B-4345-8476-ABF16E07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4A42-55DE-4A4C-8615-3F5CB90B0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82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AE839-0713-40DE-8A9B-83DCB84A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3DA40-7208-4BD4-BDC9-E26939B5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2F3F1-DFA5-4B0B-8272-9BA3F4E3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307A-6E63-401D-AF80-38ADC080DF4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4C9BF-3367-4F16-B718-ED2DF142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3B62B-D14D-429B-873B-5EB5EF98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4A42-55DE-4A4C-8615-3F5CB90B0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46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485D5-6940-47EB-85C7-8541CB6B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DA766E-ECC0-4C7E-898D-71161601A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1AFE6-49CC-4033-B7C9-65EC1EF0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307A-6E63-401D-AF80-38ADC080DF4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3228C-AB55-434A-9569-626864EB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AEE000-7E42-45B0-B4F6-65F64DB3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4A42-55DE-4A4C-8615-3F5CB90B0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1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3BA8A-E9FD-4DEF-A62C-943AFE96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B180D-7E48-4CB0-A517-D5BE0138B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D7FBD0-0178-4637-9842-60F2AB934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0708B-43E8-4C59-95F5-459AF07B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307A-6E63-401D-AF80-38ADC080DF4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758F5B-BE20-48E0-80A3-265276A8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3198A1-BEFF-4E44-9B9D-1E2D3DD7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4A42-55DE-4A4C-8615-3F5CB90B0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1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2C55F-37DF-4010-84D6-83F3B2921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232393-664F-4545-805A-5E5D558AC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F0D324-4F82-46BD-A253-906831179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BDE79B-B9D8-40EB-9E87-A302497B4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3167FB-00AC-4682-99D7-4376D7035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8D5D42-A21A-483C-BF29-AA1DAEC9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307A-6E63-401D-AF80-38ADC080DF4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60FB71-4553-41E0-BE61-71991832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2D180F-3102-478D-8F70-3D8CE4BE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4A42-55DE-4A4C-8615-3F5CB90B0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97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33392-1BFD-4B39-9AB8-772FF918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E7DDF-273D-4F41-ACBE-260B62BA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307A-6E63-401D-AF80-38ADC080DF4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E763BE-48ED-4459-B683-EC52B43A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97F5A1-8CAF-424F-AEBB-2379FC5B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4A42-55DE-4A4C-8615-3F5CB90B0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0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E1AE8-F93B-44D1-A107-50AFF898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307A-6E63-401D-AF80-38ADC080DF4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C36120-5EB1-45F1-A68F-23378F37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9278F9-25F2-4E01-9FDD-DCAB49F2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4A42-55DE-4A4C-8615-3F5CB90B0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1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3C6EE-8C95-4CD7-8B49-EAE9612A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E3D3D-E57E-4655-9B04-5D7B75FA2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EF30B8-3FC6-4592-8C5C-3B26B2E30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925F79-1D40-4170-B7B1-CAAB00E3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307A-6E63-401D-AF80-38ADC080DF4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18A5B8-CC60-4380-9D59-AD551FB7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3E18E8-6369-48DE-B963-99CDDEE8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4A42-55DE-4A4C-8615-3F5CB90B0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39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9DDE7-56C9-486D-93A6-7A4CA37F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92CB46-2297-4303-A366-C350A26AF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4B4AD-2CB2-457B-80AB-2D67AF172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1E88A-A81C-49B1-9284-E3ECFA27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307A-6E63-401D-AF80-38ADC080DF4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EC7877-3B12-4B25-AE42-2109CAE1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A5709F-2E49-47E4-8491-595D1A8B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4A42-55DE-4A4C-8615-3F5CB90B0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29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E2CCC7-5CA1-4562-B5B6-E7BD6D4D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AC12E1-6028-439E-8A11-C1B250A93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2E4BF-CF81-4603-A2B4-1732A4474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7307A-6E63-401D-AF80-38ADC080DF4F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F7F10-A825-4BEE-9F89-87D237209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11E97B-162A-4FE9-87FE-DFDE7883A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D4A42-55DE-4A4C-8615-3F5CB90B0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2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9D8D3-5B18-4070-B5D7-8C7929F9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Wireshark </a:t>
            </a:r>
            <a:r>
              <a:rPr lang="ko-KR" altLang="en-US" sz="3600" dirty="0"/>
              <a:t>설치 후 </a:t>
            </a:r>
            <a:r>
              <a:rPr lang="en-US" altLang="ko-KR" sz="3600" dirty="0"/>
              <a:t>Wireshark </a:t>
            </a:r>
            <a:r>
              <a:rPr lang="ko-KR" altLang="en-US" sz="3600" dirty="0"/>
              <a:t>실행 화면 스크린샷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2BA6D68-B4D2-43BD-9AA3-C7E325DF5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190" y="1825625"/>
            <a:ext cx="6057620" cy="4351338"/>
          </a:xfrm>
        </p:spPr>
      </p:pic>
    </p:spTree>
    <p:extLst>
      <p:ext uri="{BB962C8B-B14F-4D97-AF65-F5344CB8AC3E}">
        <p14:creationId xmlns:p14="http://schemas.microsoft.com/office/powerpoint/2010/main" val="357986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9D8D3-5B18-4070-B5D7-8C7929F9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/>
              <a:t>cmd</a:t>
            </a:r>
            <a:r>
              <a:rPr lang="en-US" altLang="ko-KR" sz="3600" dirty="0"/>
              <a:t> </a:t>
            </a:r>
            <a:r>
              <a:rPr lang="ko-KR" altLang="en-US" sz="3600" dirty="0"/>
              <a:t>를 통해 자신의 컴퓨터 </a:t>
            </a:r>
            <a:r>
              <a:rPr lang="en-US" altLang="ko-KR" sz="3600" dirty="0"/>
              <a:t>IP </a:t>
            </a:r>
            <a:r>
              <a:rPr lang="ko-KR" altLang="en-US" sz="3600" dirty="0"/>
              <a:t>확인 및 스크린샷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8570604-31F1-42E2-8930-5A19F33E0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033" y="1825625"/>
            <a:ext cx="6685934" cy="4351338"/>
          </a:xfrm>
        </p:spPr>
      </p:pic>
    </p:spTree>
    <p:extLst>
      <p:ext uri="{BB962C8B-B14F-4D97-AF65-F5344CB8AC3E}">
        <p14:creationId xmlns:p14="http://schemas.microsoft.com/office/powerpoint/2010/main" val="18932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57970-4949-4B6D-83F5-6250A2E8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네트워크 트래픽 </a:t>
            </a:r>
            <a:r>
              <a:rPr lang="en-US" altLang="ko-KR" sz="36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1</a:t>
            </a:r>
            <a:r>
              <a:rPr lang="ko-KR" altLang="en-US" sz="36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분 이상 캡처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8D0F0B7-0D35-495D-8FCD-0394D5C06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12501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46A96-B93E-46AB-ACB7-D05502EE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캡처한 트래픽 중 </a:t>
            </a:r>
            <a:r>
              <a:rPr lang="en-US" altLang="ko-KR" sz="3000" dirty="0"/>
              <a:t>5</a:t>
            </a:r>
            <a:r>
              <a:rPr lang="ko-KR" altLang="en-US" sz="3000" dirty="0"/>
              <a:t>개 패킷에 대해 계층별 정보 확인 및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F91A5-85EE-4153-9E33-710A96F1A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8088"/>
            <a:ext cx="10515600" cy="24288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 Ethernet (</a:t>
            </a:r>
            <a:r>
              <a:rPr lang="ko-KR" altLang="en-US" dirty="0"/>
              <a:t>데이터링크 계층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en-US" altLang="ko-KR" dirty="0"/>
              <a:t>MAC(</a:t>
            </a:r>
            <a:r>
              <a:rPr lang="ko-KR" altLang="en-US" dirty="0"/>
              <a:t>물리주소</a:t>
            </a:r>
            <a:r>
              <a:rPr lang="en-US" altLang="ko-KR" dirty="0"/>
              <a:t>)</a:t>
            </a:r>
            <a:r>
              <a:rPr lang="ko-KR" altLang="en-US" dirty="0"/>
              <a:t>에 관련된 정보가 들어있다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30BB29-FF28-4883-9FE2-147911DF7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7345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5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46A96-B93E-46AB-ACB7-D05502EE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캡처한 트래픽 중 </a:t>
            </a:r>
            <a:r>
              <a:rPr lang="en-US" altLang="ko-KR" sz="3000" dirty="0"/>
              <a:t>5</a:t>
            </a:r>
            <a:r>
              <a:rPr lang="ko-KR" altLang="en-US" sz="3000" dirty="0"/>
              <a:t>개 패킷에 대해 계층별 정보 확인 및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F91A5-85EE-4153-9E33-710A96F1A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6216"/>
            <a:ext cx="10515600" cy="26845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- Internet</a:t>
            </a:r>
            <a:r>
              <a:rPr lang="ko-KR" altLang="en-US" dirty="0"/>
              <a:t> </a:t>
            </a:r>
            <a:r>
              <a:rPr lang="en-US" altLang="ko-KR" dirty="0"/>
              <a:t>Protocol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네트워크 계층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구성요소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sz="2000" dirty="0" err="1"/>
              <a:t>데이터그램이</a:t>
            </a:r>
            <a:r>
              <a:rPr lang="ko-KR" altLang="en-US" sz="2000" dirty="0"/>
              <a:t> 속한 프로토콜 버전</a:t>
            </a:r>
            <a:r>
              <a:rPr lang="en-US" altLang="ko-KR" sz="2000" dirty="0"/>
              <a:t>, 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 err="1"/>
              <a:t>데이터그램</a:t>
            </a:r>
            <a:r>
              <a:rPr lang="ko-KR" altLang="en-US" sz="2000" dirty="0"/>
              <a:t> 내의 헤더와 데이터의 길이를 합한 값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프로토콜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출발지와 도착지 주소</a:t>
            </a:r>
            <a:r>
              <a:rPr lang="en-US" altLang="ko-KR" sz="2000" dirty="0"/>
              <a:t> </a:t>
            </a:r>
            <a:r>
              <a:rPr lang="ko-KR" altLang="en-US" sz="2000" dirty="0"/>
              <a:t>등으로 구성되어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543D89-07AC-4255-AFD5-3CC599A9E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51" y="1396512"/>
            <a:ext cx="8633680" cy="203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2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46A96-B93E-46AB-ACB7-D05502EE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캡처한 트래픽 중 </a:t>
            </a:r>
            <a:r>
              <a:rPr lang="en-US" altLang="ko-KR" sz="3000" dirty="0"/>
              <a:t>5</a:t>
            </a:r>
            <a:r>
              <a:rPr lang="ko-KR" altLang="en-US" sz="3000" dirty="0"/>
              <a:t>개 패킷에 대해 계층별 정보 확인 및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F91A5-85EE-4153-9E33-710A96F1A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2752"/>
            <a:ext cx="10515600" cy="230420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 Transmission Control Protocol (</a:t>
            </a:r>
            <a:r>
              <a:rPr lang="ko-KR" altLang="en-US" dirty="0"/>
              <a:t>전송 계층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 TCP Protocol</a:t>
            </a:r>
            <a:r>
              <a:rPr lang="ko-KR" altLang="en-US" dirty="0"/>
              <a:t>에 관한 정보가 들어있다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0A7F93-9473-4F01-A60C-0E8EC893E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502709"/>
            <a:ext cx="9077325" cy="222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6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46A96-B93E-46AB-ACB7-D05502EE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캡처한 트래픽 중 </a:t>
            </a:r>
            <a:r>
              <a:rPr lang="en-US" altLang="ko-KR" sz="3000" dirty="0"/>
              <a:t>5</a:t>
            </a:r>
            <a:r>
              <a:rPr lang="ko-KR" altLang="en-US" sz="3000" dirty="0"/>
              <a:t>개 패킷에 대해 계층별 정보 확인 및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F91A5-85EE-4153-9E33-710A96F1A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8954"/>
            <a:ext cx="10515600" cy="223800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 Hypertext Transfer Protocol (</a:t>
            </a:r>
            <a:r>
              <a:rPr lang="ko-KR" altLang="en-US" dirty="0"/>
              <a:t>응용 계층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en-US" altLang="ko-KR" dirty="0"/>
              <a:t>HTTP </a:t>
            </a:r>
            <a:r>
              <a:rPr lang="ko-KR" altLang="en-US" dirty="0"/>
              <a:t>데이터 정보를 알 수 있다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HTTP</a:t>
            </a:r>
            <a:r>
              <a:rPr lang="ko-KR" altLang="en-US" dirty="0"/>
              <a:t>의 </a:t>
            </a:r>
            <a:r>
              <a:rPr lang="en-US" altLang="ko-KR" dirty="0" err="1"/>
              <a:t>StartLine</a:t>
            </a:r>
            <a:r>
              <a:rPr lang="en-US" altLang="ko-KR" dirty="0"/>
              <a:t>, Header, Body</a:t>
            </a:r>
            <a:r>
              <a:rPr lang="ko-KR" altLang="en-US" dirty="0"/>
              <a:t>에 대한 정보가 들어있다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7426EF-877C-4251-9CCA-35C1FA451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1373309"/>
            <a:ext cx="7229475" cy="238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1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9D8D3-5B18-4070-B5D7-8C7929F9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Ping test </a:t>
            </a:r>
            <a:r>
              <a:rPr lang="ko-KR" altLang="en-US" sz="25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중간 과정 및 </a:t>
            </a:r>
            <a:r>
              <a:rPr lang="en-US" altLang="ko-KR" sz="25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Wireshark </a:t>
            </a:r>
            <a:r>
              <a:rPr lang="ko-KR" altLang="en-US" sz="25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에서 </a:t>
            </a:r>
            <a:r>
              <a:rPr lang="en-US" altLang="ko-KR" sz="25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ping test </a:t>
            </a:r>
            <a:r>
              <a:rPr lang="ko-KR" altLang="en-US" sz="25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트래픽 캡처 후 스크린샷</a:t>
            </a:r>
            <a:br>
              <a:rPr lang="en-US" altLang="ko-KR" sz="25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</a:br>
            <a:br>
              <a:rPr lang="en-US" altLang="ko-KR" sz="25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</a:br>
            <a:r>
              <a:rPr lang="en-US" altLang="ko-KR" sz="25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(</a:t>
            </a:r>
            <a:r>
              <a:rPr lang="en-US" altLang="ko-KR" sz="2500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www.google.com</a:t>
            </a:r>
            <a:r>
              <a:rPr lang="en-US" altLang="ko-KR" sz="25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)</a:t>
            </a:r>
            <a:endParaRPr lang="ko-KR" altLang="en-US" sz="25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9F4E29A-28E6-428E-907F-54CA2585B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05062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185</Words>
  <Application>Microsoft Office PowerPoint</Application>
  <PresentationFormat>와이드스크린</PresentationFormat>
  <Paragraphs>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NanumGothic</vt:lpstr>
      <vt:lpstr>맑은 고딕</vt:lpstr>
      <vt:lpstr>Arial</vt:lpstr>
      <vt:lpstr>Office 테마</vt:lpstr>
      <vt:lpstr>Wireshark 설치 후 Wireshark 실행 화면 스크린샷</vt:lpstr>
      <vt:lpstr>cmd 를 통해 자신의 컴퓨터 IP 확인 및 스크린샷</vt:lpstr>
      <vt:lpstr>네트워크 트래픽 1분 이상 캡처</vt:lpstr>
      <vt:lpstr>캡처한 트래픽 중 5개 패킷에 대해 계층별 정보 확인 및 설명</vt:lpstr>
      <vt:lpstr>캡처한 트래픽 중 5개 패킷에 대해 계층별 정보 확인 및 설명</vt:lpstr>
      <vt:lpstr>캡처한 트래픽 중 5개 패킷에 대해 계층별 정보 확인 및 설명</vt:lpstr>
      <vt:lpstr>캡처한 트래픽 중 5개 패킷에 대해 계층별 정보 확인 및 설명</vt:lpstr>
      <vt:lpstr>Ping test 중간 과정 및 Wireshark 에서 ping test 트래픽 캡처 후 스크린샷  (www.google.com)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ㄴㅇㄴ</dc:title>
  <dc:creator>곽영주</dc:creator>
  <cp:lastModifiedBy>곽영주</cp:lastModifiedBy>
  <cp:revision>15</cp:revision>
  <dcterms:created xsi:type="dcterms:W3CDTF">2021-10-05T06:15:42Z</dcterms:created>
  <dcterms:modified xsi:type="dcterms:W3CDTF">2021-10-05T08:51:03Z</dcterms:modified>
</cp:coreProperties>
</file>