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8B9A2-D57C-4C58-A4E6-06C1BD74FB7C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B26E0-1035-4FB7-97D3-7340A217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41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35C54-4C94-4B77-8A21-7EDF1F93B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21651A-A499-4A50-AD8E-C32E6A39D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2427B-841B-47FF-9670-215D7783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E86D-B30B-4559-BE9F-F7100D38DBF1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D6243-7CB7-4D9C-B440-41BE8635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네트워크보안</a:t>
            </a:r>
            <a:r>
              <a:rPr lang="en-US" altLang="ko-KR"/>
              <a:t>_20175105 </a:t>
            </a:r>
            <a:r>
              <a:rPr lang="ko-KR" altLang="en-US"/>
              <a:t>곽영주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0B43-09E4-4786-B4B0-E7BB5BB0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65C1-8ADA-4B3F-B8B0-B8FD04FF1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35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787C2-22F2-4A53-AF0A-11120423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B45B7-523E-485D-82BE-527796471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73334F-4BFF-495A-B912-F670F766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15D7-DC39-4CDD-8C5E-19DB72DE194E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6AF15-2E07-4DCE-85E4-34CD1EA1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네트워크보안</a:t>
            </a:r>
            <a:r>
              <a:rPr lang="en-US" altLang="ko-KR"/>
              <a:t>_20175105 </a:t>
            </a:r>
            <a:r>
              <a:rPr lang="ko-KR" altLang="en-US"/>
              <a:t>곽영주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A49F08-3154-49C5-A335-114B1890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65C1-8ADA-4B3F-B8B0-B8FD04FF1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94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F7B9AC-316D-40F9-AFA7-6EC0BCACD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49FDFC-EE8C-45C6-AB3D-280E270B1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27A79-08BA-4DB9-A5C4-59DE99D8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EFF0-B342-410C-B0A3-52EF88D4EF87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D9F1D-5A71-4553-979B-4DCC7B1F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네트워크보안</a:t>
            </a:r>
            <a:r>
              <a:rPr lang="en-US" altLang="ko-KR"/>
              <a:t>_20175105 </a:t>
            </a:r>
            <a:r>
              <a:rPr lang="ko-KR" altLang="en-US"/>
              <a:t>곽영주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CE0AE-D564-4AE9-8B8A-EFCB6A6C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65C1-8ADA-4B3F-B8B0-B8FD04FF1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9C5B6-8168-4CC6-B87C-579624A2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8672B-4996-4EAD-B70E-49C54E731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17498-247E-4263-AF40-51916A5B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1DEA-6E00-4181-85D5-934A59C18882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5F0B1-2713-40D9-A7C2-7FED2629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네트워크보안</a:t>
            </a:r>
            <a:r>
              <a:rPr lang="en-US" altLang="ko-KR"/>
              <a:t>_20175105 </a:t>
            </a:r>
            <a:r>
              <a:rPr lang="ko-KR" altLang="en-US"/>
              <a:t>곽영주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0AB01-78BA-4804-B3DF-95358760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65C1-8ADA-4B3F-B8B0-B8FD04FF1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6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26737-6376-4FB1-BCF6-BF43B31F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897D96-546A-4F01-8777-804CE37CD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EBCDA-29CC-4DB0-94BB-316D8A79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0CC-3F54-4ADC-AC39-236050E66530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DD42F-0DB7-49EC-8E0B-53F68D75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네트워크보안</a:t>
            </a:r>
            <a:r>
              <a:rPr lang="en-US" altLang="ko-KR"/>
              <a:t>_20175105 </a:t>
            </a:r>
            <a:r>
              <a:rPr lang="ko-KR" altLang="en-US"/>
              <a:t>곽영주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09D2A-E050-46FC-BC40-489E7930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65C1-8ADA-4B3F-B8B0-B8FD04FF1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93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DC0DA-D119-446C-832C-98C6055B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36AED-8B03-4529-9360-1A6B9E5DE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883012-178D-466F-8048-C8ECB4605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CBF306-11E8-4AA4-B1BF-03D5C12A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39CF-90D7-4809-B8A9-5D04611BCABC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9473F0-9858-40FE-9DBF-9A45AD70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네트워크보안</a:t>
            </a:r>
            <a:r>
              <a:rPr lang="en-US" altLang="ko-KR"/>
              <a:t>_20175105 </a:t>
            </a:r>
            <a:r>
              <a:rPr lang="ko-KR" altLang="en-US"/>
              <a:t>곽영주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453EED-4415-4F8B-9532-46AC9E17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65C1-8ADA-4B3F-B8B0-B8FD04FF1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6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D1AA6-3717-47B9-A9FB-41F5F314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69B974-8ADC-40A8-A0D0-F5FA7ADB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AA2E69-EBAA-473E-B6E7-5A24D2484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7260E-788C-473B-B040-DE9788E86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19A9B2-C60A-4EB7-9524-66BA53723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9C6D15-E02A-4F05-9089-2DC3E3E6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CA83-F217-42F8-B113-3871EBFEE4EF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21EE8E-96DF-4B60-A5DA-F12D2E3D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네트워크보안</a:t>
            </a:r>
            <a:r>
              <a:rPr lang="en-US" altLang="ko-KR"/>
              <a:t>_20175105 </a:t>
            </a:r>
            <a:r>
              <a:rPr lang="ko-KR" altLang="en-US"/>
              <a:t>곽영주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520D5E-568A-4278-81AF-EBB52B34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65C1-8ADA-4B3F-B8B0-B8FD04FF1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83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C3C6A-A3E3-4A92-9F12-5EECEB65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0DC6A8-42F1-4FE8-BDA1-B2DF3DB2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9B5D-41E5-419B-8ACC-2C7A729FEA8C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E22829-F756-490B-BE00-A4E796E6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네트워크보안</a:t>
            </a:r>
            <a:r>
              <a:rPr lang="en-US" altLang="ko-KR"/>
              <a:t>_20175105 </a:t>
            </a:r>
            <a:r>
              <a:rPr lang="ko-KR" altLang="en-US"/>
              <a:t>곽영주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52BBF0-85A4-42B0-9B54-76A0FD38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65C1-8ADA-4B3F-B8B0-B8FD04FF1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89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CB81F8-3CFD-4B0E-8A32-E7D3C1F1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E7EB-BF6F-4CF1-93E7-6AFD6237265E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E3E767-E75E-4995-8D75-409C00BE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네트워크보안</a:t>
            </a:r>
            <a:r>
              <a:rPr lang="en-US" altLang="ko-KR"/>
              <a:t>_20175105 </a:t>
            </a:r>
            <a:r>
              <a:rPr lang="ko-KR" altLang="en-US"/>
              <a:t>곽영주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721334-6866-482E-9EB3-21D72BEA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65C1-8ADA-4B3F-B8B0-B8FD04FF1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5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A2ECE-674C-4734-A14F-1A6B984FB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BF56C-3225-4798-8B73-6F417E9FC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3D51C5-FB5B-4B5A-A513-9B0372827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546A01-A4C8-4FA7-A19F-427B30A7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1BA6-26A0-40F2-95F9-D9AE7CC385B6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515B1D-A25F-4C26-8A09-F2D00233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네트워크보안</a:t>
            </a:r>
            <a:r>
              <a:rPr lang="en-US" altLang="ko-KR"/>
              <a:t>_20175105 </a:t>
            </a:r>
            <a:r>
              <a:rPr lang="ko-KR" altLang="en-US"/>
              <a:t>곽영주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E1B150-6082-4379-9301-1B69D526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65C1-8ADA-4B3F-B8B0-B8FD04FF1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7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0A073-0A3E-4D18-B3E9-572CD1ED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5BCF99-7B70-4F28-873A-1C81B3128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FBEB19-4926-41BF-8DD1-BA03EF111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A27D33-3A1E-43C0-B59C-4369BDD9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9367-57A5-4390-BD0A-2BB3ABDF67A0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F585B7-CD0E-4C2F-97D9-4E25AD02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네트워크보안</a:t>
            </a:r>
            <a:r>
              <a:rPr lang="en-US" altLang="ko-KR"/>
              <a:t>_20175105 </a:t>
            </a:r>
            <a:r>
              <a:rPr lang="ko-KR" altLang="en-US"/>
              <a:t>곽영주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21DA68-D5EC-4CFB-B8F1-1CAF45FE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965C1-8ADA-4B3F-B8B0-B8FD04FF1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7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CEE385-AFBB-4127-8D7C-AB22CBCF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C6E55-A9E5-4D5F-B3B9-277E73AB1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2048B-044F-4D90-9B47-F1296908F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7DDB7-58FD-4D9D-9A26-BF0E4E8A5085}" type="datetime1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3E373-5688-4092-AFAA-39CD06C95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네트워크보안</a:t>
            </a:r>
            <a:r>
              <a:rPr lang="en-US" altLang="ko-KR"/>
              <a:t>_20175105 </a:t>
            </a:r>
            <a:r>
              <a:rPr lang="ko-KR" altLang="en-US"/>
              <a:t>곽영주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B5E2F-1EC6-4EE2-BA1B-6DE3A2DBA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965C1-8ADA-4B3F-B8B0-B8FD04FF1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37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CA106-A541-4ADF-A565-AFE11616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#3 </a:t>
            </a:r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5DA79-B78E-4300-A1BB-3F5E61FEE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서브넷</a:t>
            </a:r>
            <a:r>
              <a:rPr lang="ko-KR" altLang="en-US" dirty="0"/>
              <a:t> 마스크란</a:t>
            </a:r>
            <a:endParaRPr lang="en-US" altLang="ko-KR" dirty="0"/>
          </a:p>
          <a:p>
            <a:r>
              <a:rPr lang="ko-KR" altLang="en-US" dirty="0" err="1"/>
              <a:t>서브넷</a:t>
            </a:r>
            <a:r>
              <a:rPr lang="ko-KR" altLang="en-US" dirty="0"/>
              <a:t> </a:t>
            </a:r>
            <a:r>
              <a:rPr lang="en-US" altLang="ko-KR" dirty="0"/>
              <a:t>(IP </a:t>
            </a:r>
            <a:r>
              <a:rPr lang="ko-KR" altLang="en-US" dirty="0"/>
              <a:t>주소</a:t>
            </a:r>
            <a:r>
              <a:rPr lang="en-US" altLang="ko-KR" dirty="0"/>
              <a:t>/</a:t>
            </a:r>
            <a:r>
              <a:rPr lang="ko-KR" altLang="en-US" dirty="0"/>
              <a:t>숫자</a:t>
            </a:r>
            <a:r>
              <a:rPr lang="en-US" altLang="ko-KR" dirty="0"/>
              <a:t>)</a:t>
            </a:r>
            <a:r>
              <a:rPr lang="ko-KR" altLang="en-US" dirty="0"/>
              <a:t> 형태</a:t>
            </a:r>
            <a:endParaRPr lang="en-US" altLang="ko-KR" dirty="0"/>
          </a:p>
          <a:p>
            <a:r>
              <a:rPr lang="en-US" altLang="ko-KR" dirty="0"/>
              <a:t>UTM</a:t>
            </a:r>
            <a:r>
              <a:rPr lang="ko-KR" altLang="en-US" dirty="0"/>
              <a:t>의 장단점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58DB9E-57CD-4789-A973-3EAD42FC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네트워크보안</a:t>
            </a:r>
            <a:r>
              <a:rPr lang="en-US" altLang="ko-KR"/>
              <a:t>_20175105 </a:t>
            </a:r>
            <a:r>
              <a:rPr lang="ko-KR" altLang="en-US"/>
              <a:t>곽영주</a:t>
            </a:r>
          </a:p>
        </p:txBody>
      </p:sp>
    </p:spTree>
    <p:extLst>
      <p:ext uri="{BB962C8B-B14F-4D97-AF65-F5344CB8AC3E}">
        <p14:creationId xmlns:p14="http://schemas.microsoft.com/office/powerpoint/2010/main" val="112662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107F1-964F-4055-8636-D45F42F2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서브넷</a:t>
            </a:r>
            <a:r>
              <a:rPr lang="ko-KR" altLang="en-US" dirty="0"/>
              <a:t> 마스크란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9471A8-4197-4BA6-9269-D55B4FF4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서브넷</a:t>
            </a:r>
            <a:r>
              <a:rPr lang="en-US" altLang="ko-KR" dirty="0"/>
              <a:t>*</a:t>
            </a:r>
            <a:r>
              <a:rPr lang="ko-KR" altLang="en-US" dirty="0"/>
              <a:t> 마스크는 서브넷을 만들 때 쓰이는 것으로</a:t>
            </a:r>
            <a:r>
              <a:rPr lang="en-US" altLang="ko-KR" dirty="0"/>
              <a:t> IP</a:t>
            </a:r>
            <a:r>
              <a:rPr lang="ko-KR" altLang="en-US" dirty="0"/>
              <a:t>주소 체계의 </a:t>
            </a:r>
            <a:r>
              <a:rPr lang="en-US" altLang="ko-KR" dirty="0"/>
              <a:t>Network ID</a:t>
            </a:r>
            <a:r>
              <a:rPr lang="ko-KR" altLang="en-US" dirty="0"/>
              <a:t>와 </a:t>
            </a:r>
            <a:r>
              <a:rPr lang="en-US" altLang="ko-KR" dirty="0"/>
              <a:t>Host ID</a:t>
            </a:r>
            <a:r>
              <a:rPr lang="ko-KR" altLang="en-US" dirty="0"/>
              <a:t>를 </a:t>
            </a:r>
            <a:r>
              <a:rPr lang="ko-KR" altLang="en-US" dirty="0" err="1"/>
              <a:t>서브넷</a:t>
            </a:r>
            <a:r>
              <a:rPr lang="ko-KR" altLang="en-US" dirty="0"/>
              <a:t> 마스크를 통해 분리할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*</a:t>
            </a:r>
            <a:r>
              <a:rPr lang="ko-KR" altLang="en-US" sz="1800" dirty="0" err="1"/>
              <a:t>서브넷</a:t>
            </a:r>
            <a:r>
              <a:rPr lang="en-US" altLang="ko-KR" sz="1800" dirty="0"/>
              <a:t>: IP</a:t>
            </a:r>
            <a:r>
              <a:rPr lang="ko-KR" altLang="en-US" sz="1800" dirty="0"/>
              <a:t> 주소에서 네트워크 영역을 부분적으로 나눈 </a:t>
            </a:r>
            <a:r>
              <a:rPr lang="ko-KR" altLang="en-US" sz="1800" dirty="0" err="1"/>
              <a:t>부분망</a:t>
            </a:r>
            <a:endParaRPr lang="ko-KR" altLang="en-US" sz="18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66FD93-46EA-4B1C-86AE-8FD2BFDB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네트워크보안</a:t>
            </a:r>
            <a:r>
              <a:rPr lang="en-US" altLang="ko-KR"/>
              <a:t>_20175105 </a:t>
            </a:r>
            <a:r>
              <a:rPr lang="ko-KR" altLang="en-US"/>
              <a:t>곽영주</a:t>
            </a:r>
          </a:p>
        </p:txBody>
      </p:sp>
    </p:spTree>
    <p:extLst>
      <p:ext uri="{BB962C8B-B14F-4D97-AF65-F5344CB8AC3E}">
        <p14:creationId xmlns:p14="http://schemas.microsoft.com/office/powerpoint/2010/main" val="304752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107F1-964F-4055-8636-D45F42F2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서브넷</a:t>
            </a:r>
            <a:r>
              <a:rPr lang="ko-KR" altLang="en-US" dirty="0"/>
              <a:t> </a:t>
            </a:r>
            <a:r>
              <a:rPr lang="en-US" altLang="ko-KR" dirty="0"/>
              <a:t>(IP </a:t>
            </a:r>
            <a:r>
              <a:rPr lang="ko-KR" altLang="en-US" dirty="0"/>
              <a:t>주소</a:t>
            </a:r>
            <a:r>
              <a:rPr lang="en-US" altLang="ko-KR" dirty="0"/>
              <a:t>/</a:t>
            </a:r>
            <a:r>
              <a:rPr lang="ko-KR" altLang="en-US" dirty="0"/>
              <a:t>숫자</a:t>
            </a:r>
            <a:r>
              <a:rPr lang="en-US" altLang="ko-KR" dirty="0"/>
              <a:t>)</a:t>
            </a:r>
            <a:r>
              <a:rPr lang="ko-KR" altLang="en-US" dirty="0"/>
              <a:t> 형태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9471A8-4197-4BA6-9269-D55B4FF4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</a:t>
            </a:r>
            <a:r>
              <a:rPr lang="ko-KR" altLang="en-US" dirty="0"/>
              <a:t> 주소</a:t>
            </a:r>
            <a:r>
              <a:rPr lang="en-US" altLang="ko-KR" dirty="0"/>
              <a:t>/</a:t>
            </a:r>
            <a:r>
              <a:rPr lang="ko-KR" altLang="en-US" dirty="0"/>
              <a:t>숫자 </a:t>
            </a:r>
            <a:r>
              <a:rPr lang="en-US" altLang="ko-KR" dirty="0"/>
              <a:t>=&gt; </a:t>
            </a:r>
            <a:r>
              <a:rPr lang="ko-KR" altLang="en-US" dirty="0"/>
              <a:t>호스트 부분</a:t>
            </a:r>
            <a:r>
              <a:rPr lang="en-US" altLang="ko-KR" dirty="0"/>
              <a:t>/</a:t>
            </a:r>
            <a:r>
              <a:rPr lang="ko-KR" altLang="en-US" dirty="0"/>
              <a:t>네트워크 부분의 비트 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IP</a:t>
            </a:r>
            <a:r>
              <a:rPr lang="ko-KR" altLang="en-US" dirty="0"/>
              <a:t>주소</a:t>
            </a:r>
            <a:r>
              <a:rPr lang="en-US" altLang="ko-KR" dirty="0"/>
              <a:t>/8 : 1</a:t>
            </a:r>
            <a:r>
              <a:rPr lang="ko-KR" altLang="en-US" dirty="0"/>
              <a:t>로 시작하는 </a:t>
            </a:r>
            <a:r>
              <a:rPr lang="en-US" altLang="ko-KR" dirty="0"/>
              <a:t>IP (A 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IP</a:t>
            </a:r>
            <a:r>
              <a:rPr lang="ko-KR" altLang="en-US" dirty="0"/>
              <a:t>주소</a:t>
            </a:r>
            <a:r>
              <a:rPr lang="en-US" altLang="ko-KR" dirty="0"/>
              <a:t>/16 : 1.1</a:t>
            </a:r>
            <a:r>
              <a:rPr lang="ko-KR" altLang="en-US" dirty="0"/>
              <a:t>로 시작하는 </a:t>
            </a:r>
            <a:r>
              <a:rPr lang="en-US" altLang="ko-KR" dirty="0"/>
              <a:t>IP (B 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IP</a:t>
            </a:r>
            <a:r>
              <a:rPr lang="ko-KR" altLang="en-US" dirty="0"/>
              <a:t>주소</a:t>
            </a:r>
            <a:r>
              <a:rPr lang="en-US" altLang="ko-KR" dirty="0"/>
              <a:t>/24 : 1.1.1</a:t>
            </a:r>
            <a:r>
              <a:rPr lang="ko-KR" altLang="en-US" dirty="0"/>
              <a:t>로 시작하는 </a:t>
            </a:r>
            <a:r>
              <a:rPr lang="en-US" altLang="ko-KR" dirty="0"/>
              <a:t>IP (C 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66FD93-46EA-4B1C-86AE-8FD2BFDB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네트워크보안</a:t>
            </a:r>
            <a:r>
              <a:rPr lang="en-US" altLang="ko-KR"/>
              <a:t>_20175105 </a:t>
            </a:r>
            <a:r>
              <a:rPr lang="ko-KR" altLang="en-US"/>
              <a:t>곽영주</a:t>
            </a:r>
          </a:p>
        </p:txBody>
      </p:sp>
    </p:spTree>
    <p:extLst>
      <p:ext uri="{BB962C8B-B14F-4D97-AF65-F5344CB8AC3E}">
        <p14:creationId xmlns:p14="http://schemas.microsoft.com/office/powerpoint/2010/main" val="335589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107F1-964F-4055-8636-D45F42F2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서브넷</a:t>
            </a:r>
            <a:r>
              <a:rPr lang="ko-KR" altLang="en-US" dirty="0"/>
              <a:t> </a:t>
            </a:r>
            <a:r>
              <a:rPr lang="en-US" altLang="ko-KR" dirty="0"/>
              <a:t>(IP </a:t>
            </a:r>
            <a:r>
              <a:rPr lang="ko-KR" altLang="en-US" dirty="0"/>
              <a:t>주소</a:t>
            </a:r>
            <a:r>
              <a:rPr lang="en-US" altLang="ko-KR" dirty="0"/>
              <a:t>/</a:t>
            </a:r>
            <a:r>
              <a:rPr lang="ko-KR" altLang="en-US" dirty="0"/>
              <a:t>숫자</a:t>
            </a:r>
            <a:r>
              <a:rPr lang="en-US" altLang="ko-KR" dirty="0"/>
              <a:t>)</a:t>
            </a:r>
            <a:r>
              <a:rPr lang="ko-KR" altLang="en-US" dirty="0"/>
              <a:t> 형태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9471A8-4197-4BA6-9269-D55B4FF4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첫 번째 필드를 </a:t>
            </a:r>
            <a:r>
              <a:rPr lang="en-US" altLang="ko-KR" dirty="0"/>
              <a:t>2</a:t>
            </a:r>
            <a:r>
              <a:rPr lang="ko-KR" altLang="en-US" dirty="0"/>
              <a:t>진수로 변환할 경우 맨 앞에 </a:t>
            </a:r>
            <a:r>
              <a:rPr lang="en-US" altLang="ko-KR" dirty="0"/>
              <a:t>0</a:t>
            </a:r>
            <a:r>
              <a:rPr lang="ko-KR" altLang="en-US" dirty="0"/>
              <a:t>이라는 공통 비트를 갖는다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기본 </a:t>
            </a:r>
            <a:r>
              <a:rPr lang="ko-KR" altLang="en-US" dirty="0" err="1"/>
              <a:t>서브넷</a:t>
            </a:r>
            <a:r>
              <a:rPr lang="ko-KR" altLang="en-US" dirty="0"/>
              <a:t> 마스크 </a:t>
            </a:r>
            <a:r>
              <a:rPr lang="en-US" altLang="ko-KR" dirty="0"/>
              <a:t>255.0.0.0</a:t>
            </a:r>
            <a:r>
              <a:rPr lang="ko-KR" altLang="en-US" dirty="0"/>
              <a:t>이며 </a:t>
            </a:r>
            <a:r>
              <a:rPr lang="en-US" altLang="ko-KR" dirty="0"/>
              <a:t>Host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24bit</a:t>
            </a:r>
            <a:r>
              <a:rPr lang="ko-KR" altLang="en-US" dirty="0"/>
              <a:t>이므로 </a:t>
            </a:r>
            <a:r>
              <a:rPr lang="en-US" altLang="ko-KR" dirty="0"/>
              <a:t>Network ID</a:t>
            </a:r>
            <a:r>
              <a:rPr lang="ko-KR" altLang="en-US" dirty="0"/>
              <a:t>당 나올 수 있는 </a:t>
            </a:r>
            <a:r>
              <a:rPr lang="en-US" altLang="ko-KR" dirty="0"/>
              <a:t>IP </a:t>
            </a:r>
            <a:r>
              <a:rPr lang="ko-KR" altLang="en-US" dirty="0"/>
              <a:t>주소 개수는 </a:t>
            </a:r>
            <a:r>
              <a:rPr lang="en-US" altLang="ko-KR" dirty="0"/>
              <a:t>2^24</a:t>
            </a:r>
            <a:r>
              <a:rPr lang="ko-KR" altLang="en-US" dirty="0"/>
              <a:t>개이다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B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첫 번째 필드를 </a:t>
            </a:r>
            <a:r>
              <a:rPr lang="en-US" altLang="ko-KR" dirty="0"/>
              <a:t>2</a:t>
            </a:r>
            <a:r>
              <a:rPr lang="ko-KR" altLang="en-US" dirty="0"/>
              <a:t>진수로 변환할 경우 맨 앞에 </a:t>
            </a:r>
            <a:r>
              <a:rPr lang="en-US" altLang="ko-KR" dirty="0"/>
              <a:t>10</a:t>
            </a:r>
            <a:r>
              <a:rPr lang="ko-KR" altLang="en-US" dirty="0"/>
              <a:t>이라는 공통 비트를 갖는다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기본 </a:t>
            </a:r>
            <a:r>
              <a:rPr lang="ko-KR" altLang="en-US" dirty="0" err="1"/>
              <a:t>서브넷</a:t>
            </a:r>
            <a:r>
              <a:rPr lang="ko-KR" altLang="en-US" dirty="0"/>
              <a:t> 마스크 </a:t>
            </a:r>
            <a:r>
              <a:rPr lang="en-US" altLang="ko-KR" dirty="0"/>
              <a:t>255.255.0.0</a:t>
            </a:r>
            <a:r>
              <a:rPr lang="ko-KR" altLang="en-US" dirty="0"/>
              <a:t>이며 </a:t>
            </a:r>
            <a:r>
              <a:rPr lang="en-US" altLang="ko-KR" dirty="0"/>
              <a:t>Host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16bit</a:t>
            </a:r>
            <a:r>
              <a:rPr lang="ko-KR" altLang="en-US" dirty="0"/>
              <a:t>이므로 </a:t>
            </a:r>
            <a:r>
              <a:rPr lang="en-US" altLang="ko-KR" dirty="0"/>
              <a:t>Network ID</a:t>
            </a:r>
            <a:r>
              <a:rPr lang="ko-KR" altLang="en-US" dirty="0"/>
              <a:t>당 나올 수 있는 </a:t>
            </a:r>
            <a:r>
              <a:rPr lang="en-US" altLang="ko-KR" dirty="0"/>
              <a:t>IP </a:t>
            </a:r>
            <a:r>
              <a:rPr lang="ko-KR" altLang="en-US" dirty="0"/>
              <a:t>주소 개수는 </a:t>
            </a:r>
            <a:r>
              <a:rPr lang="en-US" altLang="ko-KR" dirty="0"/>
              <a:t>2^16</a:t>
            </a:r>
            <a:r>
              <a:rPr lang="ko-KR" altLang="en-US" dirty="0"/>
              <a:t>개이다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66FD93-46EA-4B1C-86AE-8FD2BFDB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네트워크보안</a:t>
            </a:r>
            <a:r>
              <a:rPr lang="en-US" altLang="ko-KR"/>
              <a:t>_20175105 </a:t>
            </a:r>
            <a:r>
              <a:rPr lang="ko-KR" altLang="en-US"/>
              <a:t>곽영주</a:t>
            </a:r>
          </a:p>
        </p:txBody>
      </p:sp>
    </p:spTree>
    <p:extLst>
      <p:ext uri="{BB962C8B-B14F-4D97-AF65-F5344CB8AC3E}">
        <p14:creationId xmlns:p14="http://schemas.microsoft.com/office/powerpoint/2010/main" val="239851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107F1-964F-4055-8636-D45F42F2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서브넷</a:t>
            </a:r>
            <a:r>
              <a:rPr lang="ko-KR" altLang="en-US" dirty="0"/>
              <a:t> </a:t>
            </a:r>
            <a:r>
              <a:rPr lang="en-US" altLang="ko-KR" dirty="0"/>
              <a:t>(IP </a:t>
            </a:r>
            <a:r>
              <a:rPr lang="ko-KR" altLang="en-US" dirty="0"/>
              <a:t>주소</a:t>
            </a:r>
            <a:r>
              <a:rPr lang="en-US" altLang="ko-KR" dirty="0"/>
              <a:t>/</a:t>
            </a:r>
            <a:r>
              <a:rPr lang="ko-KR" altLang="en-US" dirty="0"/>
              <a:t>숫자</a:t>
            </a:r>
            <a:r>
              <a:rPr lang="en-US" altLang="ko-KR" dirty="0"/>
              <a:t>)</a:t>
            </a:r>
            <a:r>
              <a:rPr lang="ko-KR" altLang="en-US" dirty="0"/>
              <a:t> 형태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9471A8-4197-4BA6-9269-D55B4FF4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첫 번째 필드를 </a:t>
            </a:r>
            <a:r>
              <a:rPr lang="en-US" altLang="ko-KR" dirty="0"/>
              <a:t>2</a:t>
            </a:r>
            <a:r>
              <a:rPr lang="ko-KR" altLang="en-US" dirty="0"/>
              <a:t>진수로 변환할 경우 맨 앞에 </a:t>
            </a:r>
            <a:r>
              <a:rPr lang="en-US" altLang="ko-KR" dirty="0"/>
              <a:t>110</a:t>
            </a:r>
            <a:r>
              <a:rPr lang="ko-KR" altLang="en-US" dirty="0"/>
              <a:t>이라는 공통 비트를 갖는다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기본 </a:t>
            </a:r>
            <a:r>
              <a:rPr lang="ko-KR" altLang="en-US" dirty="0" err="1"/>
              <a:t>서브넷</a:t>
            </a:r>
            <a:r>
              <a:rPr lang="ko-KR" altLang="en-US" dirty="0"/>
              <a:t> 마스크 </a:t>
            </a:r>
            <a:r>
              <a:rPr lang="en-US" altLang="ko-KR" dirty="0"/>
              <a:t>255.255.255.0</a:t>
            </a:r>
            <a:r>
              <a:rPr lang="ko-KR" altLang="en-US" dirty="0"/>
              <a:t>이며 </a:t>
            </a:r>
            <a:r>
              <a:rPr lang="en-US" altLang="ko-KR" dirty="0"/>
              <a:t>Host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8bit</a:t>
            </a:r>
            <a:r>
              <a:rPr lang="ko-KR" altLang="en-US" dirty="0"/>
              <a:t>이므로 </a:t>
            </a:r>
            <a:r>
              <a:rPr lang="en-US" altLang="ko-KR" dirty="0"/>
              <a:t>Network ID</a:t>
            </a:r>
            <a:r>
              <a:rPr lang="ko-KR" altLang="en-US" dirty="0"/>
              <a:t>당 나올 수 있는 </a:t>
            </a:r>
            <a:r>
              <a:rPr lang="en-US" altLang="ko-KR" dirty="0"/>
              <a:t>IP </a:t>
            </a:r>
            <a:r>
              <a:rPr lang="ko-KR" altLang="en-US" dirty="0"/>
              <a:t>주소 개수는 </a:t>
            </a:r>
            <a:r>
              <a:rPr lang="en-US" altLang="ko-KR" dirty="0"/>
              <a:t>2^8</a:t>
            </a:r>
            <a:r>
              <a:rPr lang="ko-KR" altLang="en-US" dirty="0"/>
              <a:t>개이다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66FD93-46EA-4B1C-86AE-8FD2BFDB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네트워크보안</a:t>
            </a:r>
            <a:r>
              <a:rPr lang="en-US" altLang="ko-KR"/>
              <a:t>_20175105 </a:t>
            </a:r>
            <a:r>
              <a:rPr lang="ko-KR" altLang="en-US"/>
              <a:t>곽영주</a:t>
            </a:r>
          </a:p>
        </p:txBody>
      </p:sp>
    </p:spTree>
    <p:extLst>
      <p:ext uri="{BB962C8B-B14F-4D97-AF65-F5344CB8AC3E}">
        <p14:creationId xmlns:p14="http://schemas.microsoft.com/office/powerpoint/2010/main" val="424347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617DF-BDEF-4702-BA09-10789189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UTM </a:t>
            </a:r>
            <a:r>
              <a:rPr lang="ko-KR" altLang="en-US" dirty="0"/>
              <a:t>장단점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AA9E12-6B27-4C9D-8C5B-43FBF8BCC1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D12015-0715-4495-832A-CCBFDC39FA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간단한 인프라 구성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관리의 용이성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네트워크 지연 </a:t>
            </a:r>
            <a:r>
              <a:rPr lang="ko-KR" altLang="en-US" dirty="0" err="1"/>
              <a:t>최소하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비용이 비교적 저렴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물리적인 공간 확보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75A910-B321-47B3-B217-92AD3CADC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단점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817DBB-1F51-4872-ACD6-73100DF0FC5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응용계층 기능 활성화 시 성능 저하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개별 모듈 고장이 시스템 전체 고장으로 확대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85B8C3F1-AE1A-4259-861E-3667DC47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네트워크보안</a:t>
            </a:r>
            <a:r>
              <a:rPr lang="en-US" altLang="ko-KR"/>
              <a:t>_20175105 </a:t>
            </a:r>
            <a:r>
              <a:rPr lang="ko-KR" altLang="en-US"/>
              <a:t>곽영주</a:t>
            </a:r>
          </a:p>
        </p:txBody>
      </p:sp>
    </p:spTree>
    <p:extLst>
      <p:ext uri="{BB962C8B-B14F-4D97-AF65-F5344CB8AC3E}">
        <p14:creationId xmlns:p14="http://schemas.microsoft.com/office/powerpoint/2010/main" val="1651549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301</Words>
  <Application>Microsoft Office PowerPoint</Application>
  <PresentationFormat>와이드스크린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과제 #3 목차</vt:lpstr>
      <vt:lpstr>서브넷 마스크란?</vt:lpstr>
      <vt:lpstr>서브넷 (IP 주소/숫자) 형태</vt:lpstr>
      <vt:lpstr>서브넷 (IP 주소/숫자) 형태</vt:lpstr>
      <vt:lpstr>서브넷 (IP 주소/숫자) 형태</vt:lpstr>
      <vt:lpstr>UTM 장단점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 #3 목차</dc:title>
  <dc:creator>곽영주</dc:creator>
  <cp:lastModifiedBy>곽영주</cp:lastModifiedBy>
  <cp:revision>7</cp:revision>
  <dcterms:created xsi:type="dcterms:W3CDTF">2021-11-17T14:42:01Z</dcterms:created>
  <dcterms:modified xsi:type="dcterms:W3CDTF">2021-11-17T15:39:34Z</dcterms:modified>
</cp:coreProperties>
</file>