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6E4C1-DB03-4208-9B3F-99830C5510FA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A145E-19E1-49ED-A2C4-EA86349B5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07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CF3BA-D088-44FC-9F64-ACABEB9A3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0A485E-7E00-487D-BCFB-B19F92FA6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4DF59-5AEC-4F13-8B97-58AB09805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C70E-E384-4D9B-AA94-FBA88E3AF53B}" type="datetime1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09EE42-D6C8-46D4-BA9D-A1E43B7D7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네트워크보안</a:t>
            </a:r>
            <a:r>
              <a:rPr lang="en-US" altLang="ko-KR"/>
              <a:t>_20175105 </a:t>
            </a:r>
            <a:r>
              <a:rPr lang="ko-KR" altLang="en-US"/>
              <a:t>곽영주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587508-0729-4414-9A2E-FFD7289A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37F6-2C91-41B5-ACC8-70AED3FC00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97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7E902-75B1-4E74-BE73-B38D435D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B46C55-10E5-4D16-A691-A30BFA399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2CA408-BBA3-4D73-A515-A049F426A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EE09-6689-4CE0-8C46-8C2CC75BC0F9}" type="datetime1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8B1B45-280C-43F1-AB23-BEF7BF2E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네트워크보안</a:t>
            </a:r>
            <a:r>
              <a:rPr lang="en-US" altLang="ko-KR"/>
              <a:t>_20175105 </a:t>
            </a:r>
            <a:r>
              <a:rPr lang="ko-KR" altLang="en-US"/>
              <a:t>곽영주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6090EA-64F2-42C7-8BF2-B8206B95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37F6-2C91-41B5-ACC8-70AED3FC00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37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D49DDF-894B-488B-8EAE-1CF44A3E4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E911E8-404F-440D-8221-3CB68FDC3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C74E8F-3E27-4792-A9B3-89322CD9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6584-598D-4363-86D4-1D6ECE6F5E8B}" type="datetime1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EB580F-8AA5-4656-8F26-916482BAE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네트워크보안</a:t>
            </a:r>
            <a:r>
              <a:rPr lang="en-US" altLang="ko-KR"/>
              <a:t>_20175105 </a:t>
            </a:r>
            <a:r>
              <a:rPr lang="ko-KR" altLang="en-US"/>
              <a:t>곽영주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E05AFD-396C-4396-A0B1-43EBEF1B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37F6-2C91-41B5-ACC8-70AED3FC00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5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CB333-53A0-4E99-A966-CA0F7A6B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E578D7-F529-4470-8A90-EDD2C4F1D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904932-4762-4643-B507-62AB23BE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8043-826B-457D-A3EE-EAC9B2A68797}" type="datetime1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D66D38-316D-47E7-B42B-88CF1A6F6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네트워크보안</a:t>
            </a:r>
            <a:r>
              <a:rPr lang="en-US" altLang="ko-KR"/>
              <a:t>_20175105 </a:t>
            </a:r>
            <a:r>
              <a:rPr lang="ko-KR" altLang="en-US"/>
              <a:t>곽영주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344D47-7F8E-4C14-A30A-C1C2D257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37F6-2C91-41B5-ACC8-70AED3FC00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29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7AD2C-A5BF-45A0-B899-85CB589E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6906F-676D-488F-B150-7D9642B42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5D491C-658A-4A89-A3F4-64972E77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3C17-8834-4A9E-A62F-5B12760AFDFA}" type="datetime1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A72835-47C5-43F9-9C76-4880457CB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네트워크보안</a:t>
            </a:r>
            <a:r>
              <a:rPr lang="en-US" altLang="ko-KR"/>
              <a:t>_20175105 </a:t>
            </a:r>
            <a:r>
              <a:rPr lang="ko-KR" altLang="en-US"/>
              <a:t>곽영주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468D51-1F42-4805-8E76-CE362AAA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37F6-2C91-41B5-ACC8-70AED3FC00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32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D3036-44E5-4871-8BD2-DC815C165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8432C-CBB2-4ADE-9C16-6F2BF9E54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0753D-E713-41A4-B90E-0B6FE6296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3083BC-A5DA-44AE-927C-2C84077CC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2358-2B1C-45D0-A905-D45ABA2AE4CB}" type="datetime1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E710DB-49E9-4B14-A7E3-ECF83CBF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네트워크보안</a:t>
            </a:r>
            <a:r>
              <a:rPr lang="en-US" altLang="ko-KR"/>
              <a:t>_20175105 </a:t>
            </a:r>
            <a:r>
              <a:rPr lang="ko-KR" altLang="en-US"/>
              <a:t>곽영주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06CB7E-1D3F-4398-84AC-1526C70AC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37F6-2C91-41B5-ACC8-70AED3FC00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72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F8514-9B20-4F26-A16B-FB459BBCF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5152B3-A482-432D-82D9-8E3160626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4D1020-B5D2-460B-AECF-CFEBCB9E7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EB4B3C-FF9D-49FA-902C-134E8F3A1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27C672-4E72-4F2D-AA67-6C7CF9835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F8B0BE-2FA9-4390-8265-3549F0762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CC52-E284-4171-991B-36E8073359B7}" type="datetime1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387417-D591-464F-8AD8-4F1BBBFD2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네트워크보안</a:t>
            </a:r>
            <a:r>
              <a:rPr lang="en-US" altLang="ko-KR"/>
              <a:t>_20175105 </a:t>
            </a:r>
            <a:r>
              <a:rPr lang="ko-KR" altLang="en-US"/>
              <a:t>곽영주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78055E-2DF2-4BFD-8D09-AFF3E83B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37F6-2C91-41B5-ACC8-70AED3FC00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99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49D43-A341-4261-9C33-B925DF0F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ADFEDB-545F-4269-B43C-BC80AB709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FF8-A342-45C1-B1E2-75AEE3FFB6E0}" type="datetime1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448E3E-10E5-4DEB-92EF-886390ED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네트워크보안</a:t>
            </a:r>
            <a:r>
              <a:rPr lang="en-US" altLang="ko-KR"/>
              <a:t>_20175105 </a:t>
            </a:r>
            <a:r>
              <a:rPr lang="ko-KR" altLang="en-US"/>
              <a:t>곽영주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A39442-B5D1-4BF9-871D-81843A20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37F6-2C91-41B5-ACC8-70AED3FC00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98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6CFBB-0246-48DE-805F-47C57031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27D1-65E2-44E9-BF0A-F9F89459ECF8}" type="datetime1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045E3C-9648-41A7-92E0-6487FE73D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네트워크보안</a:t>
            </a:r>
            <a:r>
              <a:rPr lang="en-US" altLang="ko-KR"/>
              <a:t>_20175105 </a:t>
            </a:r>
            <a:r>
              <a:rPr lang="ko-KR" altLang="en-US"/>
              <a:t>곽영주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8E64EC-CE24-4897-96B3-85A9914E8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37F6-2C91-41B5-ACC8-70AED3FC00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00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7B8B3-E897-4BE1-9D85-01ADD4192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43AA68-0594-41D8-959A-2B4C024BE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9FD0D7-A434-4F5E-8FC7-3E22AC76B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79D424-9C34-4ACA-AE34-615DC07FE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C108-B527-4E4A-BCAC-BF8A45232743}" type="datetime1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D9C905-A339-4EC4-B23C-D5F651BA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네트워크보안</a:t>
            </a:r>
            <a:r>
              <a:rPr lang="en-US" altLang="ko-KR"/>
              <a:t>_20175105 </a:t>
            </a:r>
            <a:r>
              <a:rPr lang="ko-KR" altLang="en-US"/>
              <a:t>곽영주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8BC6A8-AF0B-4412-8EFD-488BDD15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37F6-2C91-41B5-ACC8-70AED3FC00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72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23FBB-8016-499F-A86E-904E7674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E1BD4A-8AC9-4DA8-9F4D-5D49CBA8C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076991-AB14-4553-913F-90ACF5B8B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8C05A7-8CAD-4E1A-892A-778957E8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BDB0-6391-4491-B968-8E9593BCFD26}" type="datetime1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053560-036A-4CD1-9B54-74870DF45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네트워크보안</a:t>
            </a:r>
            <a:r>
              <a:rPr lang="en-US" altLang="ko-KR"/>
              <a:t>_20175105 </a:t>
            </a:r>
            <a:r>
              <a:rPr lang="ko-KR" altLang="en-US"/>
              <a:t>곽영주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37955B-D262-4651-B351-307019C54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37F6-2C91-41B5-ACC8-70AED3FC00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40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C46803-D37B-4C81-BF6D-94B580A9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672978-58F3-465E-90C8-B52E30AFC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B2C73D-4B8E-4A4D-A5F0-141D0F5EA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D1662-B99A-4669-B666-92A146365000}" type="datetime1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783A70-CCEB-42A9-BCA7-120072C8F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네트워크보안</a:t>
            </a:r>
            <a:r>
              <a:rPr lang="en-US" altLang="ko-KR"/>
              <a:t>_20175105 </a:t>
            </a:r>
            <a:r>
              <a:rPr lang="ko-KR" altLang="en-US"/>
              <a:t>곽영주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CEF3F-A4D6-494D-93EA-4124529CC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437F6-2C91-41B5-ACC8-70AED3FC00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49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DAE3A-5F1D-44FD-80B1-F00235C88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 </a:t>
            </a:r>
            <a:r>
              <a:rPr lang="ko-KR" altLang="en-US" dirty="0"/>
              <a:t>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7CFA49-F58A-4B8F-A26D-C40A31F65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CA(Certificate Authority)</a:t>
            </a:r>
            <a:r>
              <a:rPr lang="ko-KR" altLang="en-US" dirty="0"/>
              <a:t>는 다른 곳에서 사용하기 위한 디지털 인증서를 발급하는 하나의 단위이다</a:t>
            </a:r>
            <a:r>
              <a:rPr lang="en-US" altLang="ko-KR" dirty="0"/>
              <a:t>. CA</a:t>
            </a:r>
            <a:r>
              <a:rPr lang="ko-KR" altLang="en-US" dirty="0"/>
              <a:t>는 많은 공개키 기반구조</a:t>
            </a:r>
            <a:r>
              <a:rPr lang="en-US" altLang="ko-KR" dirty="0"/>
              <a:t>(PKI, Public Key Infrastructure)</a:t>
            </a:r>
            <a:r>
              <a:rPr lang="ko-KR" altLang="en-US" dirty="0"/>
              <a:t>에 설명되어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dirty="0"/>
              <a:t>이러한 서비스로 요금을 부과하는 상업 목적의 </a:t>
            </a:r>
            <a:r>
              <a:rPr lang="en-US" altLang="ko-KR" dirty="0"/>
              <a:t>CA</a:t>
            </a:r>
            <a:r>
              <a:rPr lang="ko-KR" altLang="en-US" dirty="0"/>
              <a:t>들이 많이 있으며</a:t>
            </a:r>
            <a:r>
              <a:rPr lang="en-US" altLang="ko-KR" dirty="0"/>
              <a:t>, </a:t>
            </a:r>
            <a:r>
              <a:rPr lang="ko-KR" altLang="en-US" dirty="0"/>
              <a:t>공익 단체나 정부들도 저만의 </a:t>
            </a:r>
            <a:r>
              <a:rPr lang="en-US" altLang="ko-KR" dirty="0"/>
              <a:t>CA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가지고 있으며 무료 </a:t>
            </a:r>
            <a:r>
              <a:rPr lang="en-US" altLang="ko-KR" dirty="0"/>
              <a:t>CA</a:t>
            </a:r>
            <a:r>
              <a:rPr lang="ko-KR" altLang="en-US" dirty="0"/>
              <a:t>들도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dirty="0"/>
              <a:t>기업이나 단체별로 운영하는 </a:t>
            </a:r>
            <a:r>
              <a:rPr lang="en-US" altLang="ko-KR" dirty="0"/>
              <a:t>CA</a:t>
            </a:r>
            <a:r>
              <a:rPr lang="ko-KR" altLang="en-US" dirty="0"/>
              <a:t>도 있는데</a:t>
            </a:r>
            <a:r>
              <a:rPr lang="en-US" altLang="ko-KR" dirty="0"/>
              <a:t>, </a:t>
            </a:r>
            <a:r>
              <a:rPr lang="ko-KR" altLang="en-US" dirty="0"/>
              <a:t>이 경우 사설 </a:t>
            </a:r>
            <a:r>
              <a:rPr lang="en-US" altLang="ko-KR" dirty="0"/>
              <a:t>CA</a:t>
            </a:r>
            <a:r>
              <a:rPr lang="ko-KR" altLang="en-US" dirty="0"/>
              <a:t>로 분류하기도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FE907E-37E9-44BC-BB07-D6761ED0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네트워크보안</a:t>
            </a:r>
            <a:r>
              <a:rPr lang="en-US" altLang="ko-KR"/>
              <a:t>_20175105 </a:t>
            </a:r>
            <a:r>
              <a:rPr lang="ko-KR" altLang="en-US"/>
              <a:t>곽영주</a:t>
            </a:r>
          </a:p>
        </p:txBody>
      </p:sp>
    </p:spTree>
    <p:extLst>
      <p:ext uri="{BB962C8B-B14F-4D97-AF65-F5344CB8AC3E}">
        <p14:creationId xmlns:p14="http://schemas.microsoft.com/office/powerpoint/2010/main" val="336335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DAE3A-5F1D-44FD-80B1-F00235C88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 </a:t>
            </a:r>
            <a:r>
              <a:rPr lang="ko-KR" altLang="en-US" dirty="0"/>
              <a:t>동작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7CFA49-F58A-4B8F-A26D-C40A31F65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200" dirty="0"/>
              <a:t>웹 사이트는 자신의 정보와 공개키를 </a:t>
            </a:r>
            <a:r>
              <a:rPr lang="en-US" altLang="ko-KR" sz="2200" dirty="0"/>
              <a:t>CA</a:t>
            </a:r>
            <a:r>
              <a:rPr lang="ko-KR" altLang="en-US" sz="2200" dirty="0"/>
              <a:t>에 제출</a:t>
            </a:r>
            <a:endParaRPr lang="en-US" altLang="ko-KR" sz="22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200" dirty="0"/>
              <a:t>CA</a:t>
            </a:r>
            <a:r>
              <a:rPr lang="ko-KR" altLang="en-US" sz="2200" dirty="0"/>
              <a:t>는 검증을 거친 후</a:t>
            </a:r>
            <a:r>
              <a:rPr lang="en-US" altLang="ko-KR" sz="2200" dirty="0"/>
              <a:t>, </a:t>
            </a:r>
            <a:r>
              <a:rPr lang="ko-KR" altLang="en-US" sz="2200" dirty="0"/>
              <a:t>사이트 정보와 공개키를 </a:t>
            </a:r>
            <a:r>
              <a:rPr lang="en-US" altLang="ko-KR" sz="2200" dirty="0"/>
              <a:t>CA</a:t>
            </a:r>
            <a:r>
              <a:rPr lang="ko-KR" altLang="en-US" sz="2200" dirty="0"/>
              <a:t>의 개인키로 암호화 </a:t>
            </a:r>
            <a:r>
              <a:rPr lang="en-US" altLang="ko-KR" sz="2200" dirty="0"/>
              <a:t>-&gt; </a:t>
            </a:r>
            <a:r>
              <a:rPr lang="ko-KR" altLang="en-US" sz="2200" dirty="0"/>
              <a:t>웹사이트 인증서</a:t>
            </a:r>
            <a:endParaRPr lang="en-US" altLang="ko-KR" sz="22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200" dirty="0"/>
              <a:t>CA</a:t>
            </a:r>
            <a:r>
              <a:rPr lang="ko-KR" altLang="en-US" sz="2200" dirty="0"/>
              <a:t>는 웹 브라우저에게 자신의 공개키를 제공</a:t>
            </a:r>
            <a:endParaRPr lang="en-US" altLang="ko-KR" sz="22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200" dirty="0"/>
              <a:t>사용자가 브라우저로 사이트에 접속하면</a:t>
            </a:r>
            <a:r>
              <a:rPr lang="en-US" altLang="ko-KR" sz="2200" dirty="0"/>
              <a:t>,</a:t>
            </a:r>
            <a:r>
              <a:rPr lang="ko-KR" altLang="en-US" sz="2200" dirty="0"/>
              <a:t> 사이트는 자신의 인증서를 브라우저에게 보냄</a:t>
            </a:r>
            <a:endParaRPr lang="en-US" altLang="ko-KR" sz="22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200" dirty="0"/>
              <a:t>브라우저는 </a:t>
            </a:r>
            <a:r>
              <a:rPr lang="en-US" altLang="ko-KR" sz="2200" dirty="0"/>
              <a:t>CA</a:t>
            </a:r>
            <a:r>
              <a:rPr lang="ko-KR" altLang="en-US" sz="2200" dirty="0"/>
              <a:t>의 공개키로 서버 인증서를 해독하여 검증</a:t>
            </a:r>
            <a:endParaRPr lang="en-US" altLang="ko-KR" sz="22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200" dirty="0"/>
              <a:t>위 과정을 통해 얻은 사이트 공개키를 이용하여 대칭키를 암호화 하여 전송</a:t>
            </a:r>
            <a:endParaRPr lang="en-US" altLang="ko-KR" sz="22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200" dirty="0"/>
              <a:t>사이트는 자신의 개인키로 암호문을 해독해서 대칭키를 얻음</a:t>
            </a:r>
            <a:endParaRPr lang="en-US" altLang="ko-KR" sz="22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200" dirty="0"/>
              <a:t>이 대칭키를 사용하여 암호문 송수신</a:t>
            </a:r>
            <a:endParaRPr lang="en-US" altLang="ko-KR" sz="22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FE907E-37E9-44BC-BB07-D6761ED0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네트워크보안</a:t>
            </a:r>
            <a:r>
              <a:rPr lang="en-US" altLang="ko-KR"/>
              <a:t>_20175105 </a:t>
            </a:r>
            <a:r>
              <a:rPr lang="ko-KR" altLang="en-US"/>
              <a:t>곽영주</a:t>
            </a:r>
          </a:p>
        </p:txBody>
      </p:sp>
    </p:spTree>
    <p:extLst>
      <p:ext uri="{BB962C8B-B14F-4D97-AF65-F5344CB8AC3E}">
        <p14:creationId xmlns:p14="http://schemas.microsoft.com/office/powerpoint/2010/main" val="397085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DAE3A-5F1D-44FD-80B1-F00235C88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ROOT CA </a:t>
            </a:r>
            <a:r>
              <a:rPr lang="ko-KR" altLang="en-US" dirty="0"/>
              <a:t>인증서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7CFA49-F58A-4B8F-A26D-C40A31F65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</a:t>
            </a:r>
            <a:r>
              <a:rPr lang="ko-KR" altLang="en-US" dirty="0"/>
              <a:t>에서 관리하는 공개키 인증서나 자체 서명 인증서이다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ROOT </a:t>
            </a:r>
            <a:r>
              <a:rPr lang="ko-KR" altLang="en-US" dirty="0"/>
              <a:t>인증서는 공개키 기반 계획의 일부이다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ROOT </a:t>
            </a:r>
            <a:r>
              <a:rPr lang="ko-KR" altLang="en-US" dirty="0"/>
              <a:t>인증서는 </a:t>
            </a:r>
            <a:r>
              <a:rPr lang="en-US" altLang="ko-KR" dirty="0"/>
              <a:t>3</a:t>
            </a:r>
            <a:r>
              <a:rPr lang="ko-KR" altLang="en-US" dirty="0"/>
              <a:t>개의 인증서 체인에서 상위에 존재한다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개의 인증서</a:t>
            </a:r>
            <a:r>
              <a:rPr lang="en-US" altLang="ko-KR" dirty="0"/>
              <a:t>(ROOT </a:t>
            </a:r>
            <a:r>
              <a:rPr lang="ko-KR" altLang="en-US" dirty="0"/>
              <a:t>인증서</a:t>
            </a:r>
            <a:r>
              <a:rPr lang="en-US" altLang="ko-KR" dirty="0"/>
              <a:t>, Intermediate</a:t>
            </a:r>
            <a:r>
              <a:rPr lang="ko-KR" altLang="en-US" dirty="0"/>
              <a:t> 인증서</a:t>
            </a:r>
            <a:r>
              <a:rPr lang="en-US" altLang="ko-KR" dirty="0"/>
              <a:t>, Leaf </a:t>
            </a:r>
            <a:r>
              <a:rPr lang="ko-KR" altLang="en-US" dirty="0"/>
              <a:t>인증서</a:t>
            </a:r>
            <a:r>
              <a:rPr lang="en-US" altLang="ko-KR" dirty="0"/>
              <a:t>)</a:t>
            </a:r>
            <a:r>
              <a:rPr lang="ko-KR" altLang="en-US" dirty="0"/>
              <a:t>로 구성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개의 인증서 체인은 하위 구조의 인증서를 서명하고</a:t>
            </a:r>
            <a:r>
              <a:rPr lang="en-US" altLang="ko-KR" dirty="0"/>
              <a:t>, </a:t>
            </a:r>
            <a:r>
              <a:rPr lang="ko-KR" altLang="en-US" dirty="0"/>
              <a:t>상위 구조의 인증서를 참고하는 방식으로 만들어졌다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FE907E-37E9-44BC-BB07-D6761ED0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네트워크보안</a:t>
            </a:r>
            <a:r>
              <a:rPr lang="en-US" altLang="ko-KR"/>
              <a:t>_20175105 </a:t>
            </a:r>
            <a:r>
              <a:rPr lang="ko-KR" altLang="en-US"/>
              <a:t>곽영주</a:t>
            </a:r>
          </a:p>
        </p:txBody>
      </p:sp>
    </p:spTree>
    <p:extLst>
      <p:ext uri="{BB962C8B-B14F-4D97-AF65-F5344CB8AC3E}">
        <p14:creationId xmlns:p14="http://schemas.microsoft.com/office/powerpoint/2010/main" val="2377395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DAE3A-5F1D-44FD-80B1-F00235C88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SSL </a:t>
            </a:r>
            <a:r>
              <a:rPr lang="ko-KR" altLang="en-US" dirty="0"/>
              <a:t>인증서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7CFA49-F58A-4B8F-A26D-C40A31F65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SSL(Secure Socket Layer)</a:t>
            </a:r>
            <a:r>
              <a:rPr lang="ko-KR" altLang="en-US" dirty="0"/>
              <a:t>은 웹 브라우저와 서버 간 암호화 통신을 위한 프로토콜</a:t>
            </a:r>
            <a:endParaRPr lang="en-US" altLang="ko-KR" dirty="0"/>
          </a:p>
          <a:p>
            <a:r>
              <a:rPr lang="en-US" altLang="ko-KR" dirty="0"/>
              <a:t>SSL </a:t>
            </a:r>
            <a:r>
              <a:rPr lang="ko-KR" altLang="en-US" dirty="0"/>
              <a:t>기반으로 사용자의 웹 브라우저와 웹 사이트의 웹 서버 간 암호화 통신을 가능하게 하는 제 </a:t>
            </a:r>
            <a:r>
              <a:rPr lang="en-US" altLang="ko-KR" dirty="0"/>
              <a:t>3</a:t>
            </a:r>
            <a:r>
              <a:rPr lang="ko-KR" altLang="en-US" dirty="0"/>
              <a:t>의 신뢰기간이 인증한 인증서이다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SSL </a:t>
            </a:r>
            <a:r>
              <a:rPr lang="ko-KR" altLang="en-US" dirty="0"/>
              <a:t>연결은 인증되지 않은 사용자의 방해로부터 각 세션 중에 교환된 중요한 데이터를 보호한다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FE907E-37E9-44BC-BB07-D6761ED0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네트워크보안</a:t>
            </a:r>
            <a:r>
              <a:rPr lang="en-US" altLang="ko-KR"/>
              <a:t>_20175105 </a:t>
            </a:r>
            <a:r>
              <a:rPr lang="ko-KR" altLang="en-US"/>
              <a:t>곽영주</a:t>
            </a:r>
          </a:p>
        </p:txBody>
      </p:sp>
    </p:spTree>
    <p:extLst>
      <p:ext uri="{BB962C8B-B14F-4D97-AF65-F5344CB8AC3E}">
        <p14:creationId xmlns:p14="http://schemas.microsoft.com/office/powerpoint/2010/main" val="1172224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275</Words>
  <Application>Microsoft Office PowerPoint</Application>
  <PresentationFormat>와이드스크린</PresentationFormat>
  <Paragraphs>29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CA 정의</vt:lpstr>
      <vt:lpstr>CA 동작 원리</vt:lpstr>
      <vt:lpstr>ROOT CA 인증서</vt:lpstr>
      <vt:lpstr>SSL 인증서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 정의 및 원리</dc:title>
  <dc:creator>곽영주</dc:creator>
  <cp:lastModifiedBy>곽영주</cp:lastModifiedBy>
  <cp:revision>4</cp:revision>
  <dcterms:created xsi:type="dcterms:W3CDTF">2021-11-25T11:47:43Z</dcterms:created>
  <dcterms:modified xsi:type="dcterms:W3CDTF">2021-11-25T12:48:29Z</dcterms:modified>
</cp:coreProperties>
</file>