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4DC"/>
    <a:srgbClr val="FB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0C55-3A9A-4683-9671-546F3EDEA4D8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AAFB6-8F9C-4B89-BEAD-8B88966C7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5826-B78E-4EB3-9D0E-1A47EE14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663D5-9055-49E3-B611-CBBEC8FF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6971B-A60B-42DC-8BE0-16E04FE4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FE9D-415D-4CA5-B9D9-7F53EBDB7DCA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06880-345B-4127-A719-003CD2ED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4B96F-AA1B-4A8D-A14C-DCE4F5AF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64106-BCDE-4939-9681-B9C5F329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7CEE5-B3CA-4FB5-B5D9-0A118108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B79A4-CC99-4128-B240-C3CD51FE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97B3-AA0F-4A2F-8AA5-02C3206E44BB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642D1-F6EF-438E-8AC6-70575A08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AB314-696B-4F4E-9AB4-B97F3DC8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474A7-4AD4-43C6-9BF0-F9B8EDC6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16D77-CF27-4C3E-AA83-DE6BBC4BC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F3AB0-09CB-4B30-B0A2-04FC3349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0DB9-10F7-4610-8C74-7F8AEE10BB71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82114-8026-4718-BBFE-C824AF4C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5FAA-16C0-43C6-9247-6DA3910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1AE5-2E00-4B5D-8CCF-28955F3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EB5D8-B8E5-4894-9816-2583C5B6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7EA09-CCF0-45BC-AF1A-A2763F8A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C871-3557-426E-8688-FAFE6E2DE4B4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CF115-45BE-45B3-9D66-37192961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1ACF2-73C0-493E-8B14-A89C3736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5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9D32-9902-4166-8C55-AA5523C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7969F-2982-4D7E-944A-09DC67A8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9D567-914C-4B8F-9CC7-33A0391E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C24C-13B8-4AB9-B1C3-591280C2719E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49AEB-3E04-42BE-9FAF-7F3FC767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BC166-3DE1-4588-9529-07293CC4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05A1B-3E5A-4FE8-B8F2-48F99629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20D03-17AC-425B-A040-86DABB70B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AB4D-7BB2-479F-BB42-62910A4CD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F4A7C-3F36-4A9B-8F89-61573FC7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1571-9372-4619-8D34-F368ED2030F9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8B831-E424-48B9-ACBF-9E16BBCD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93BF6-315E-49D0-B7F1-4B52170D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457D5-B100-4A13-A5DB-05BBD97A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B6C2D-8FDF-4EB3-BF4B-61707690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0C95B-B303-4B65-A793-7EA192C3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66EE28-37BF-4C36-85E5-3271C5FD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47D81-7CE9-46B8-B625-AA340360B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C5AD5-BF65-4285-91D9-5801735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AB84-816F-436C-934F-566C98537031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5229B-724E-4142-A7DB-1DBEAEFA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015B6-53BC-4A87-8066-600B7DA9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E159-F471-450B-B5A1-4ABB003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71A87-BC63-4A3E-9460-81EB3D6B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7E3B-0B6C-46A2-BAEC-EB39A049E849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F4CF2-DE9D-40E2-92DD-4A50773B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3E3407-20DE-4C08-B68D-2254AD08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5BA48-DF49-4BE3-B532-E308379B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068-BC38-48F3-A1F4-0ADCF77C8430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4140F-BDEB-44BB-84CA-E0BED626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32C15-69E2-4A00-8C8C-35989B81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A14CF-CA2A-4F54-B1F4-DE6E7F76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83F96-95E0-4C2F-B765-026745BF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B5D02-FE12-4FF1-9CCE-08353EB7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35A20-4E46-41EE-9FA5-6357ABEE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0DE8-3768-430E-862A-A6F2E8F847EC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7BE4-E47D-44DC-8E40-76B5B9E4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AFFB3-77D2-40EC-8FF6-315D2A9A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8F13-D656-4426-85D0-8D786FAF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EC1DC-9CC4-4612-938A-CFD5391F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31ECA-A332-4330-8600-3AFB63F4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14887-D499-4EEA-95F6-A0F3A33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124D-327D-433B-82F3-840F1D1FEABB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52D8F-2E53-4066-8719-465067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C1DC0-3CE5-4762-928F-878590ED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32EB90-7B89-478E-B43F-3568D224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3C126-FADA-4CA9-865D-7CC3086C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26172-C258-46A8-A557-C9F93CE29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6172-0A02-4227-B36A-F9F041289BA8}" type="datetime1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0CAF4-15C5-4272-B73B-1E51A298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6529-C519-4EDF-BB3E-9068E230E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2F8F-6A22-4604-88F6-8B5F01648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3D92-41C9-4AD3-BB52-EEB27468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715" y="2686981"/>
            <a:ext cx="317936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b="1" dirty="0"/>
              <a:t>Parasite</a:t>
            </a:r>
            <a:endParaRPr lang="ko-KR" altLang="en-US" sz="50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462D037-6A74-4BAF-973E-DC200DC0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916" y="1094997"/>
            <a:ext cx="2975858" cy="450952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3FEE47-B554-4C5A-8FD0-4ED8C39E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43977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579D545-32B7-40B0-8226-2C804C1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370790-A636-4C2E-9CE4-2E93F638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40" y="2735917"/>
            <a:ext cx="4477031" cy="3152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336EE9-3C9A-4DDB-BD5A-A573E4683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39" y="625021"/>
            <a:ext cx="4477031" cy="2110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162143-F193-4C0F-90B4-2ECA49FB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31" y="2330053"/>
            <a:ext cx="2177302" cy="21920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537DCC-29A1-46B2-99DF-BD75E1DB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033" y="2327113"/>
            <a:ext cx="2679553" cy="21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22FE9-54E4-47AC-A2EA-F67C552D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9CC70-6CBF-46E6-A818-3C60738E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81" y="3489763"/>
            <a:ext cx="5405438" cy="2637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EE28D5-8461-48C4-A541-5EB14019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81" y="463642"/>
            <a:ext cx="5405438" cy="30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ACC262-94BD-49A6-86E3-C6515AE3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96EFA-DCD3-48DD-A264-63704880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619125"/>
            <a:ext cx="5715000" cy="5619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0D30A4-D40A-4D2D-93FB-AF63248DB934}"/>
              </a:ext>
            </a:extLst>
          </p:cNvPr>
          <p:cNvSpPr/>
          <p:nvPr/>
        </p:nvSpPr>
        <p:spPr>
          <a:xfrm>
            <a:off x="3238500" y="2895601"/>
            <a:ext cx="57150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0B9005-8D48-450E-8E1F-772A3CD49A3F}"/>
              </a:ext>
            </a:extLst>
          </p:cNvPr>
          <p:cNvCxnSpPr/>
          <p:nvPr/>
        </p:nvCxnSpPr>
        <p:spPr>
          <a:xfrm>
            <a:off x="6983505" y="434788"/>
            <a:ext cx="0" cy="5988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85947-747D-40DC-B622-3E94D082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108" y="2766218"/>
            <a:ext cx="3547783" cy="132556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Thank You.</a:t>
            </a:r>
            <a:endParaRPr lang="ko-KR" altLang="en-US" sz="5000" b="1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FCB382-EDF9-41CD-8B07-2EC3742E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41472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Parasite</vt:lpstr>
      <vt:lpstr>PowerPoint 프레젠테이션</vt:lpstr>
      <vt:lpstr>PowerPoint 프레젠테이션</vt:lpstr>
      <vt:lpstr>PowerPoint 프레젠테이션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곽영주</dc:creator>
  <cp:lastModifiedBy>곽영주</cp:lastModifiedBy>
  <cp:revision>4</cp:revision>
  <dcterms:created xsi:type="dcterms:W3CDTF">2021-11-10T04:13:28Z</dcterms:created>
  <dcterms:modified xsi:type="dcterms:W3CDTF">2021-11-10T06:08:25Z</dcterms:modified>
</cp:coreProperties>
</file>