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74" r:id="rId6"/>
    <p:sldId id="273" r:id="rId7"/>
    <p:sldId id="272" r:id="rId8"/>
    <p:sldId id="271" r:id="rId9"/>
    <p:sldId id="270" r:id="rId10"/>
    <p:sldId id="269" r:id="rId11"/>
    <p:sldId id="282" r:id="rId12"/>
    <p:sldId id="281" r:id="rId13"/>
    <p:sldId id="280" r:id="rId14"/>
    <p:sldId id="283" r:id="rId15"/>
    <p:sldId id="279" r:id="rId16"/>
    <p:sldId id="278" r:id="rId17"/>
    <p:sldId id="277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3]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교수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"professor"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"quick1"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"https://www.hallym.ac.kr/dam/jcr:5dbe6dda-7236-4e67-a552-e6108ddc0973/quick-ico1.png"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통합정보시스템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"https://www.hallym.ac.kr/dam/jcr:b002e03b-36b2-44b7-86b6-17f295e1028a/quick-ico1-hov.png"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통합정보시스템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통합정보시스템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"quick2"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"https://www.hallym.ac.kr/dam/jcr:b47f5bac-1acd-4f18-94b3-5afb59efcacf/quick-ico2.png"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SmartLEAD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"https://www.hallym.ac.kr/dam/jcr:bb842a48-4c5e-4635-b2e9-edf076cafe46/quick-ico2-hov.png"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SmartLEAD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SmartLEAD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"quick3"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"https://www.hallym.ac.kr/dam/jcr:6606b6a8-9b26-4b6b-987c-64eaf5d26bd9/quick-ico11.png"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셔틀버스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"https://www.hallym.ac.kr/dam/jcr:37329832-4a0a-484b-9026-9c68eb2d5300/quick-ico11-hov.png"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셔틀버스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셔틀버스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"quick4"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"https://www.hallym.ac.kr/dam/jcr:9e600d8e-069c-4f2c-aab5-c2a9bffe7d6b/quick-ico25.png"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전자출결시스템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"https://www.hallym.ac.kr/dam/jcr:c7771218-ec28-4a0c-b411-d962b3dea9e5/quick-ico25-hov.png"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전자출결시스템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전자출결시스템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5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"https://www.hallym.ac.kr/dam/jcr:3f0cbb61-447d-4935-8420-5261bd8c1ba5/quick-ico26.png"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한림그룹웨이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"https://www.hallym.ac.kr/dam/jcr:53682dcb-4902-49b2-8d59-e1f1f590f5aa/quick-ico26-hov.png"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한림그룹웨이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한림그룹웨이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"quick6"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"https://www.hallym.ac.kr/dam/jcr:9734f9f4-bf6d-44e5-a10e-1425416bfab7/quick-ico3.png"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채용시스템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"https://www.hallym.ac.kr/dam/jcr:f2d7f301-26f4-4239-9ef2-14d2cbbaeb99/quick-ico3-hov.png"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채용시스템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채용시스템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"quick7"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"https://www.hallym.ac.kr/dam/jcr:8b4317c1-fc17-409e-a0f6-f09909e3b445/quick-ico28.png"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행정부서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기관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"https://www.hallym.ac.kr/dam/jcr:d2d45346-9f5d-4baa-af14-2753eca561a6/quick-ico28-hov.png"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행정부서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기관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행정부서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기관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"quick8"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"https://www.hallym.ac.kr/dam/jcr:d333fd64-5be1-4ccf-8338-d1990e13d4bf/quick-ico29.png"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발전기금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"https://www.hallym.ac.kr/dam/jcr:4a7cd29b-2eda-446f-a78f-0161be28e955/quick-ico29-hov.png"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발전기금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발전기금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5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css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quickService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quickService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quickService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323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tabs */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.tabs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.tabs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.tabs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padding-right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9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.tabs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.tabs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5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td:hover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5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4E9F48-DEE9-4ED9-9E06-9112920F9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3" y="2148682"/>
            <a:ext cx="4576416" cy="16327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2780D6-4D8A-491D-9218-96C2DFA7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23" y="2148682"/>
            <a:ext cx="4576417" cy="1636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CF686D-E3F2-483B-A7B0-04187A08B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854" y="3981450"/>
            <a:ext cx="4662925" cy="1632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492725-6569-402D-AB96-C2CC12F5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223" y="3981450"/>
            <a:ext cx="4599212" cy="16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(html)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HallymQuickService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"hallymQuickService.css"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tabs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tabChange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tabNum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childElementCount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tabs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중에 선택한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 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보여주기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tabNum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"block"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1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이미지 반전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quickNum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quickNum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이미지 반전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"block"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"block"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"block"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8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quickService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Quick Service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재학생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교수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tabContent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재학생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7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"quick1"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"https://www.hallym.ac.kr/dam/jcr:5dbe6dda-7236-4e67-a552-e6108ddc0973/quick-ico1.png"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통합정보시스템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"https://www.hallym.ac.kr/dam/jcr:b002e03b-36b2-44b7-86b6-17f295e1028a/quick-ico1-hov.png"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통합정보시스템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통합정보시스템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"quick2"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"https://www.hallym.ac.kr/dam/jcr:b47f5bac-1acd-4f18-94b3-5afb59efcacf/quick-ico2.png"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SmartLEAD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"https://www.hallym.ac.kr/dam/jcr:bb842a48-4c5e-4635-b2e9-edf076cafe46/quick-ico2-hov.png"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SmartLEAD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SmartLEAD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0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"quick3"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"https://www.hallym.ac.kr/dam/jcr:6606b6a8-9b26-4b6b-987c-64eaf5d26bd9/quick-ico11.png"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셔틀버스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"https://www.hallym.ac.kr/dam/jcr:37329832-4a0a-484b-9026-9c68eb2d5300/quick-ico11-hov.png"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셔틀버스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셔틀버스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"quick4"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"https://www.hallym.ac.kr/dam/jcr:8e2409f1-5ab0-41c0-b640-b97d05d35e50/quick-ico14.png"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통학버스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"https://www.hallym.ac.kr/dam/jcr:bb1f4623-00d1-40c0-a692-8cba5941da1c/quick-ico14-hov.png"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통학버스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통학버스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0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"https://www.hallym.ac.kr/dam/jcr:b39e4dfe-7f4f-49f0-8b41-ec5177ef1dee/quick-ico5.png"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일송기념도서관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"https://www.hallym.ac.kr/dam/jcr:69153b18-6be2-4572-8643-702f6cdfdabe/quick-ico5-hov.png"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일송기념도서관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일송기념도서관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"quick6"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"https://www.hallym.ac.kr/dam/jcr:2bbc0755-53c2-4567-8d95-b028aeeb7433/quick-ico6.png"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학생생활관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"https://www.hallym.ac.kr/dam/jcr:d87a757c-7690-4332-8d96-341c09dd993e/quick-ico6-hov.png"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학생생활관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학생생활관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6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07741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"quick7"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"https://www.hallym.ac.kr/dam/jcr:740e8f2a-f4e8-4a2d-85ea-87e7dbab7339/quick-ico8.png"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현장실습지원센터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"https://www.hallym.ac.kr/dam/jcr:1aa99505-6a81-45f2-8677-6a328f3af830/quick-ico8-hov.png"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현장실습지원센터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현장실습지원센터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"quick8"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imgChange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block;"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"https://www.hallym.ac.kr/dam/jcr:99f81262-801e-4f4f-86c0-bcc28c04856c/quick-ico9.png"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캠퍼스맵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 none;"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"https://www.hallym.ac.kr/dam/jcr:9f407c6c-bc63-4114-80af-48c3388ea23c/quick-ico9-hov.png"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캠퍼스맵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캠퍼스맵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2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6532</Words>
  <Application>Microsoft Office PowerPoint</Application>
  <PresentationFormat>와이드스크린</PresentationFormat>
  <Paragraphs>252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웹서버구축 [스몰과제3] 20175105_곽영주</vt:lpstr>
      <vt:lpstr>문제1 – 소스코드(html)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문제1 – 소스코드(css)</vt:lpstr>
      <vt:lpstr>PowerPoint 프레젠테이션</vt:lpstr>
      <vt:lpstr>PowerPoint 프레젠테이션</vt:lpstr>
      <vt:lpstr>PowerPoint 프레젠테이션</vt:lpstr>
      <vt:lpstr>문제1 -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7</cp:revision>
  <dcterms:created xsi:type="dcterms:W3CDTF">2021-03-16T04:59:39Z</dcterms:created>
  <dcterms:modified xsi:type="dcterms:W3CDTF">2021-03-19T12:30:16Z</dcterms:modified>
</cp:coreProperties>
</file>