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8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CF3B-945A-4921-9E60-F9F86F889ED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8D4B-E12E-4F78-A621-2C5527A7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3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CF3B-945A-4921-9E60-F9F86F889ED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8D4B-E12E-4F78-A621-2C5527A7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4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CF3B-945A-4921-9E60-F9F86F889ED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8D4B-E12E-4F78-A621-2C5527A7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5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CF3B-945A-4921-9E60-F9F86F889ED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8D4B-E12E-4F78-A621-2C5527A7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7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CF3B-945A-4921-9E60-F9F86F889ED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8D4B-E12E-4F78-A621-2C5527A7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4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CF3B-945A-4921-9E60-F9F86F889ED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8D4B-E12E-4F78-A621-2C5527A7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6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CF3B-945A-4921-9E60-F9F86F889ED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8D4B-E12E-4F78-A621-2C5527A7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7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CF3B-945A-4921-9E60-F9F86F889ED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8D4B-E12E-4F78-A621-2C5527A7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04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CF3B-945A-4921-9E60-F9F86F889ED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8D4B-E12E-4F78-A621-2C5527A7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2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CF3B-945A-4921-9E60-F9F86F889ED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8D4B-E12E-4F78-A621-2C5527A7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4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CF3B-945A-4921-9E60-F9F86F889ED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8D4B-E12E-4F78-A621-2C5527A7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CF3B-945A-4921-9E60-F9F86F889ED4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8D4B-E12E-4F78-A621-2C5527A7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6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68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[3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대면실습과제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제출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2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2 - </a:t>
            </a:r>
            <a:r>
              <a:rPr lang="ko-KR" altLang="en-US" dirty="0"/>
              <a:t>실행결과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F51F175-DEB2-46DE-B8CC-CD9F0E428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553494"/>
            <a:ext cx="3810000" cy="2895600"/>
          </a:xfrm>
        </p:spPr>
      </p:pic>
    </p:spTree>
    <p:extLst>
      <p:ext uri="{BB962C8B-B14F-4D97-AF65-F5344CB8AC3E}">
        <p14:creationId xmlns:p14="http://schemas.microsoft.com/office/powerpoint/2010/main" val="283555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Project3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8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62451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9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626745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"http://placekitten.com/100/100"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고양이는 대부분의 포유류와 같이 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개의 </a:t>
            </a:r>
            <a:r>
              <a:rPr lang="ko-KR" alt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경추를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가지고 있으며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13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개의 </a:t>
            </a:r>
            <a:r>
              <a:rPr lang="ko-KR" alt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흉추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7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개의 요추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3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개의 천추를 가지며 </a:t>
            </a:r>
            <a:r>
              <a:rPr lang="ko-KR" alt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맹크스를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제외하고는 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개나 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개의 미추를 가진다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여분의 요추와 천추 덕분에 고양이는 사람과 비교했을 때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보다 향상된 척추 운동성과 유연성을 가진다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미추는 꼬리를 형성하며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빠르게 움직일 때 몸의 균형을 잡는 데 이용된다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높은 곳에 뛰어 오를 때 고양이는 꼬리를 앞으로 세워 몸의 중심을 잡으며 걸을 때는 꼬리를 좌우로 움직여 방향을 잡는다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또한 고양이는 자유롭게 움직이는 쇄골을 가지고 있어서 어떠한 공간이라도 머리만 들어간다면 몸이 지나는게 가능하다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728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626745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"http://placekitten.com/150/150"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고양이는 사냥감을 죽이고 고기를 찢기에 좋은 아주 특수한 이빨을 가지고 있다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앞 어금니와 첫 번째 어금니는 육식용으로 입 양쪽에 쌍을 이루고 있으며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한 쌍이 가위와 같이 고기를 효율적으로 자를 수 있는 기능을 한다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고양이의 어금니를 다른 말로 열육치라고 부른다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이러한 것은 다른 야수들에게도 존재하지만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특히 고양이과의 동물들에게 잘 발달되어 있다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보통 고양이는 이빨로 음식을 </a:t>
            </a:r>
            <a:r>
              <a:rPr lang="ko-KR" alt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씹는다기보다는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음식을 잘라서 먹는다고 볼 수 있다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8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3 - </a:t>
            </a:r>
            <a:r>
              <a:rPr lang="ko-KR" altLang="en-US" dirty="0"/>
              <a:t>실행결과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0934ABC-EEEE-4FFA-BE7D-EAC69D493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469" y="1825625"/>
            <a:ext cx="8249061" cy="4351338"/>
          </a:xfrm>
        </p:spPr>
      </p:pic>
    </p:spTree>
    <p:extLst>
      <p:ext uri="{BB962C8B-B14F-4D97-AF65-F5344CB8AC3E}">
        <p14:creationId xmlns:p14="http://schemas.microsoft.com/office/powerpoint/2010/main" val="277269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Project4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83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"http://placehold.it/100x100"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카드는 원래 손에 가질 수 있는 크기의 두꺼운 종이 조각 또는 플라스틱을 의미하며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정보 기록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내용 증명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정보 교환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정보 확인 도구로 사용된다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7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"width=&gt;, initial-scale=1.0"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Project1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38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4 - </a:t>
            </a:r>
            <a:r>
              <a:rPr lang="ko-KR" altLang="en-US" dirty="0"/>
              <a:t>실행결과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F403546-CB6C-4CF3-8D9A-38F74B427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406" y="1825625"/>
            <a:ext cx="3295188" cy="4351338"/>
          </a:xfrm>
        </p:spPr>
      </p:pic>
    </p:spTree>
    <p:extLst>
      <p:ext uri="{BB962C8B-B14F-4D97-AF65-F5344CB8AC3E}">
        <p14:creationId xmlns:p14="http://schemas.microsoft.com/office/powerpoint/2010/main" val="302086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97049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 작성하기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작성자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이메일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9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휴대폰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010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011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-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글제목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1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제출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317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실행결과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597ABE1-F4F3-4F72-90AE-15B486116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5339" y="1825625"/>
            <a:ext cx="4301322" cy="4351338"/>
          </a:xfrm>
        </p:spPr>
      </p:pic>
    </p:spTree>
    <p:extLst>
      <p:ext uri="{BB962C8B-B14F-4D97-AF65-F5344CB8AC3E}">
        <p14:creationId xmlns:p14="http://schemas.microsoft.com/office/powerpoint/2010/main" val="108381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Project2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7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601867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20%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{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간단한 입력 양식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1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2049</Words>
  <Application>Microsoft Office PowerPoint</Application>
  <PresentationFormat>와이드스크린</PresentationFormat>
  <Paragraphs>155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Consolas</vt:lpstr>
      <vt:lpstr>Office 테마</vt:lpstr>
      <vt:lpstr>웹서버구축 [3주차_대면실습과제] 20175105_곽영주</vt:lpstr>
      <vt:lpstr>문제1 - 소스코드</vt:lpstr>
      <vt:lpstr>PowerPoint 프레젠테이션</vt:lpstr>
      <vt:lpstr>PowerPoint 프레젠테이션</vt:lpstr>
      <vt:lpstr>PowerPoint 프레젠테이션</vt:lpstr>
      <vt:lpstr>문제1 - 실행결과</vt:lpstr>
      <vt:lpstr>문제2 - 소스코드</vt:lpstr>
      <vt:lpstr>PowerPoint 프레젠테이션</vt:lpstr>
      <vt:lpstr>PowerPoint 프레젠테이션</vt:lpstr>
      <vt:lpstr>PowerPoint 프레젠테이션</vt:lpstr>
      <vt:lpstr>문제2 - 실행결과</vt:lpstr>
      <vt:lpstr>문제3 - 소스코드</vt:lpstr>
      <vt:lpstr>PowerPoint 프레젠테이션</vt:lpstr>
      <vt:lpstr>PowerPoint 프레젠테이션</vt:lpstr>
      <vt:lpstr>PowerPoint 프레젠테이션</vt:lpstr>
      <vt:lpstr>문제3 - 실행결과</vt:lpstr>
      <vt:lpstr>문제4 - 소스코드</vt:lpstr>
      <vt:lpstr>PowerPoint 프레젠테이션</vt:lpstr>
      <vt:lpstr>PowerPoint 프레젠테이션</vt:lpstr>
      <vt:lpstr>문제4 - 실행결과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1226</dc:creator>
  <cp:lastModifiedBy>YeongJu</cp:lastModifiedBy>
  <cp:revision>4</cp:revision>
  <dcterms:created xsi:type="dcterms:W3CDTF">2021-03-16T03:46:40Z</dcterms:created>
  <dcterms:modified xsi:type="dcterms:W3CDTF">2021-03-16T04:47:04Z</dcterms:modified>
</cp:coreProperties>
</file>