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71" r:id="rId5"/>
    <p:sldId id="272" r:id="rId6"/>
    <p:sldId id="264" r:id="rId7"/>
    <p:sldId id="268" r:id="rId8"/>
    <p:sldId id="269" r:id="rId9"/>
    <p:sldId id="273" r:id="rId10"/>
    <p:sldId id="270" r:id="rId11"/>
    <p:sldId id="274" r:id="rId12"/>
    <p:sldId id="275" r:id="rId13"/>
    <p:sldId id="280" r:id="rId14"/>
    <p:sldId id="281" r:id="rId15"/>
    <p:sldId id="276" r:id="rId16"/>
    <p:sldId id="282" r:id="rId17"/>
    <p:sldId id="277" r:id="rId18"/>
    <p:sldId id="278" r:id="rId19"/>
    <p:sldId id="279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9D6CC-2F63-4291-8F65-0632D014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A376E-0F4F-4A58-8B1E-D466043E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8B4E3-3274-4FFC-863F-2F31665C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F3F99-8666-49B9-872E-4984A0FC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A8F80-9CB7-4CFF-BDE1-85E61B0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7A74-2F4D-41EC-B363-18EE4F4D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2B75-85C4-4A9D-87E2-C2FE4863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01422-B302-4EFF-B9F0-017A0EA3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C8DC2-0F7D-41F1-BA0B-232A0FB5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83688-32B1-4810-94A0-67EB20EE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227D99-8A51-4552-BE47-EDB1E1A7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68B9A-2E4B-48EC-A20F-C7890175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12BC-1AC6-4C55-9915-0BA99C32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B7FA-D55A-4513-B5D0-D7EFE454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60701-DD55-4F8B-BCA9-D3EEB58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72368-36BD-479B-A8C7-218B1761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18CCA-EC73-4174-A648-6C03E61E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EBFD-837F-4734-AC41-D5E8BD40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0586B-D764-4061-900D-3C6F8D28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43601-A9B4-4D70-880E-909F67B1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A66D7-E13C-44D3-BE0F-3CBC0E23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BD7D6-476F-483C-BCCD-A5EC1A21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783A9-67E7-49D5-9BA5-6B8679E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92ADD-1E0A-498F-AFB6-FEA3C9BA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05B9-353C-4BE7-8EE8-EB145957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885C-EAEE-43D8-AE29-014356DA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F4EE0-B47F-4D60-98F3-334E13E93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6C95D-404B-4657-BF02-162B478A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84781-1D57-42D3-BE10-848BCC77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94122-0819-428E-894E-0730928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E3464-2714-4D60-83DB-F9D4A6C6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9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285C-8683-48D5-869D-1B2BFF85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6CB89-9C47-4F35-97CD-CF433616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7626A-CEE7-469C-9787-F63D1355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3AFE6-D6AB-4003-A180-7FDE25C9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6D0A9-1F13-4720-B77C-CBCB7D8C6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74620C-BBC0-43F9-9CDB-11E9495A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38DCB7-F825-48F9-BEFC-2E5EA2F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16FC6-CE7C-4690-8529-CB355EB2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3DD73-7765-4C15-99F4-AAD6CD04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A2D6C-5EEC-4160-A0BA-727330C1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5950E-5F3E-4C40-847D-1C70F71A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AE277-FD22-4B86-BDA0-67AE53D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9B918A-D926-4D55-8F01-7D0B4498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647469-C251-4B64-80B0-CC4792B6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98ECB-7C21-4F33-A035-09C3E230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5BDD-1197-4429-866E-382F7A60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84C25-C7F2-4A6D-87B8-A270EF53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A2E58-9E7C-468C-8981-A8E945FB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51F46-42A7-4D07-A91A-6367BF0D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B8795-83EB-4553-BCD9-97FB1B10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C7BB0-1A7F-485F-B012-6D84DA5E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5C40-5A16-45FC-B968-44651129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F7EA39-C28B-4969-B2D9-BC705A917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C4F15-8F27-47AF-A528-09D2EA185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4106D-517D-46EF-B3F6-83AE544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48571-663C-4D2B-9EBC-4CB1EED7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E81D5-1836-49F3-A81E-80B64359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7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05D06-802A-405E-997A-36EF728F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CD55A-4CF2-43E1-8E39-6D1CD7F7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0C881-48FD-4DFA-A96A-D37FA712F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2AB9-6BC9-4E73-8F63-CCD4BE5B26E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5D2EB-07A4-44F8-AA98-2C7C2757B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4C046-734F-4E21-8CF4-15D27A3C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4247F1-E772-4F18-BE62-06F00B80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68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웹서버구축</a:t>
            </a:r>
            <a:r>
              <a:rPr lang="en-US" altLang="ko-KR" dirty="0"/>
              <a:t> [</a:t>
            </a:r>
            <a:r>
              <a:rPr lang="ko-KR" altLang="en-US" dirty="0" err="1"/>
              <a:t>스몰과제</a:t>
            </a:r>
            <a:r>
              <a:rPr lang="en-US" altLang="ko-KR" dirty="0"/>
              <a:t>7]</a:t>
            </a:r>
            <a:br>
              <a:rPr lang="en-US" altLang="ko-KR" dirty="0"/>
            </a:br>
            <a:r>
              <a:rPr lang="en-US" altLang="ko-KR" dirty="0"/>
              <a:t>20175105_</a:t>
            </a:r>
            <a:r>
              <a:rPr lang="ko-KR" altLang="en-US" dirty="0" err="1"/>
              <a:t>곽영주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C35E6-0829-4B05-8E77-9F0FF040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3" y="782967"/>
            <a:ext cx="2646033" cy="26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273433-D7EF-490C-B519-0A5EFBCD7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469" y="2298774"/>
            <a:ext cx="4000545" cy="25131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67D019-7E55-43D6-9890-572679978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1302"/>
            <a:ext cx="4272612" cy="41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request3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취미와 가보고 싶은 국가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"request3.jsp"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좋아하는 취미를 </a:t>
            </a:r>
            <a:r>
              <a:rPr lang="ko-KR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선택하시오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영화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"checkbox"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"hobby"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영화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독서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"checkbox"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"hobby"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독서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스키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"checkbox"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"hobby"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스키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자전거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"checkbox"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"hobby"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자전거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70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여행하고 싶은 국가를 하나 </a:t>
            </a:r>
            <a:r>
              <a:rPr lang="ko-KR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선택하시오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영국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"radio"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"country"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영국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checked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미국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"radio"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"country"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미국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브라질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"radio"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"country"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브라질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터키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"radio"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"country"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터키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보내기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4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request3.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jsp</a:t>
            </a:r>
            <a:r>
              <a:rPr lang="en-US" altLang="ko-KR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u="sng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import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"java.util.Enumeration" </a:t>
            </a:r>
            <a:r>
              <a:rPr lang="fr-FR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euc-kr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취미와 가보고 싶은 국가 결과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8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Enumeration&lt;String&gt; e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request.getParameterNames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e.hasMoreElements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name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e.nextElement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String[] data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request.getParameterValues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(data !=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eachdata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data)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eachdata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"&lt;p&gt;"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94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3 - </a:t>
            </a:r>
            <a:r>
              <a:rPr lang="ko-KR" altLang="en-US" dirty="0"/>
              <a:t>실행결과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5C93E33-F1DF-45EB-BF70-EA746436B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498" y="1792043"/>
            <a:ext cx="3256184" cy="3273913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85AE86-4076-430E-B5E0-443179865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99" y="2338386"/>
            <a:ext cx="50863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5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000" b="0" dirty="0">
                <a:effectLst/>
                <a:latin typeface="Consolas" panose="020B0609020204030204" pitchFamily="49" charset="0"/>
              </a:rPr>
              <a:t>영상에 실습 </a:t>
            </a:r>
            <a:r>
              <a:rPr lang="en-US" altLang="ko-KR" sz="4000" b="0" dirty="0">
                <a:effectLst/>
                <a:latin typeface="Consolas" panose="020B0609020204030204" pitchFamily="49" charset="0"/>
              </a:rPr>
              <a:t>4</a:t>
            </a:r>
            <a:r>
              <a:rPr lang="ko-KR" altLang="en-US" sz="4000" b="0" dirty="0">
                <a:effectLst/>
                <a:latin typeface="Consolas" panose="020B0609020204030204" pitchFamily="49" charset="0"/>
              </a:rPr>
              <a:t>번 문제가 없습니다</a:t>
            </a:r>
            <a:r>
              <a:rPr lang="en-US" altLang="ko-KR" sz="4000" b="0" dirty="0">
                <a:effectLst/>
                <a:latin typeface="Consolas" panose="020B0609020204030204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948047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postrequest</a:t>
            </a:r>
            <a:r>
              <a:rPr lang="en-US" altLang="ko-KR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u="sng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메소드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post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방식에서 한글 처리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postrequest.jsp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한글 성명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korname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영문 성명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engname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보내기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682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postrequest.jsp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euc-kr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메소드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post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방식에서 한글처리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한글 성명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korname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영문 성명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engname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5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B44F58-7C1F-4416-B188-CB9594D03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2100262"/>
            <a:ext cx="5381625" cy="26574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847E3A-6A5E-4179-A360-A3637B7F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68" y="2100262"/>
            <a:ext cx="52768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4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학생 정보 입력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request.jsp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성명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학번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studentNum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성별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남자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"radio"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"sex"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"man"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checked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여자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"radio"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"sex"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"woman"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438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6 -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getrequest</a:t>
            </a:r>
            <a:r>
              <a:rPr lang="en-US" altLang="ko-KR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u="sng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메소드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get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방식에서 한글 처리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"get"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getrequest.jsp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한글 성명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korname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영문 성명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engname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보내기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0773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getrequest.jsp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메소드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get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방식에서 한글처리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한글 성명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korname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영문 성명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engname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6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6 -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18AA11-DE36-40B7-9496-554C35DB0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08" y="2229515"/>
            <a:ext cx="5324475" cy="27527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A92EC6-EC37-412A-9EF8-59271CF4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82" y="2266950"/>
            <a:ext cx="513251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10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7 -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sendredirect</a:t>
            </a:r>
            <a:r>
              <a:rPr lang="en-US" altLang="ko-KR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u="sng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검색할 단어를 입력하세요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"get"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sendredirect.jsp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컴색키워드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"word"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보내기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"reset"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취소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0656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sendredirect.jsp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URL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"http://search.naver.com/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search.naver?where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nexearch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keyword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"word"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URL +=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"&amp;"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"query="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keyword;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response.sendRedirect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(URL);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907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7 -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F9ACA5-F70A-4DC3-8185-F3BE9BE5A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843" y="1915380"/>
            <a:ext cx="5207157" cy="22251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A67F34-A94E-40C7-9C67-6754E746F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363" y="1160584"/>
            <a:ext cx="3949841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48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8 -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이 부분은 출력되지 않습니다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out.clear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현재 페이지의 출력 버퍼 상태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초기 출력 버퍼 크기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out.getBufferSize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byte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남은 출력 버퍼 크기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out.getRemaining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byte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autoFlush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out.isAutoFlush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903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8 -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451D37-C958-4D62-98B6-5C2B3A68E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687" y="2777331"/>
            <a:ext cx="5000625" cy="2447925"/>
          </a:xfrm>
        </p:spPr>
      </p:pic>
    </p:spTree>
    <p:extLst>
      <p:ext uri="{BB962C8B-B14F-4D97-AF65-F5344CB8AC3E}">
        <p14:creationId xmlns:p14="http://schemas.microsoft.com/office/powerpoint/2010/main" val="1897942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9 -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autoflush.jsp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autoFlush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buffer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"1kb" 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현재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autoFlush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out.isAutoFlush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5643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nn-NO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i=1; i&lt;25; i++){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남은 출력 버퍼 크기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out.getRemaining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()) : 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out.getRemaining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out.getRemaining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 50){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out.flush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초기 출력 버퍼 크기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out.getBufferSize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byte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남은 출력 버퍼 크기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out.getRemaining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byte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1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국적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"country"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option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SELECTED 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대한민국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대한민국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option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일본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일본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option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중국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중국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option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터키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터키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option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태국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태국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보내기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10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9 -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5DCA20-6E57-44F4-B6DB-1C53B1230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7434" y="1825625"/>
            <a:ext cx="2737131" cy="4351338"/>
          </a:xfrm>
        </p:spPr>
      </p:pic>
    </p:spTree>
    <p:extLst>
      <p:ext uri="{BB962C8B-B14F-4D97-AF65-F5344CB8AC3E}">
        <p14:creationId xmlns:p14="http://schemas.microsoft.com/office/powerpoint/2010/main" val="3567967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10 -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4910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&lt;%!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 = 0; </a:t>
            </a:r>
            <a:r>
              <a:rPr lang="en-US" altLang="ko-KR" sz="1800" b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scount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(String)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application.getAttribute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"count"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scount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scount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count = 0;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application.setAttribute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"count"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Integer.toString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(++count));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application.log(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현재까지 조회수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 count);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서버 컨테이너 정보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application.getServerInfo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현재까지 조회수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count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40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10 -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CDF9D3-F80B-4ED5-AC66-0707E855E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257" y="1962150"/>
            <a:ext cx="4191000" cy="14668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57179F-269B-479C-AF7A-6514A2F34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25" y="3700462"/>
            <a:ext cx="3943350" cy="1476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2385B7-C4A9-4013-AA99-E166CBE68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675" y="2657474"/>
            <a:ext cx="64103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82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11 -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bufferoverflow.jsp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autoFlush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buffer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"1kb"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errorPage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error.jsp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nn-NO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i=1; i&lt;25; i++)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남은 출력 버퍼 크기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out.getRemaining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()) : 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out.getRemaining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2939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isErrorPage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response.setStatus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</a:t>
            </a:r>
            <a:r>
              <a:rPr lang="en-US" altLang="ko-KR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SC_OK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u="sng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u="sng" dirty="0">
                <a:solidFill>
                  <a:srgbClr val="3F5FBF"/>
                </a:solidFill>
                <a:latin typeface="Consolas" panose="020B0609020204030204" pitchFamily="49" charset="0"/>
              </a:rPr>
              <a:t>&lt;%-- http 500 error </a:t>
            </a:r>
            <a:r>
              <a:rPr lang="ko-KR" altLang="en-US" sz="1800" u="sng" dirty="0">
                <a:solidFill>
                  <a:srgbClr val="3F5FBF"/>
                </a:solidFill>
                <a:latin typeface="Consolas" panose="020B0609020204030204" pitchFamily="49" charset="0"/>
              </a:rPr>
              <a:t>해결방법 </a:t>
            </a:r>
            <a:r>
              <a:rPr lang="en-US" altLang="ko-KR" sz="1800" u="sng" dirty="0">
                <a:solidFill>
                  <a:srgbClr val="3F5FBF"/>
                </a:solidFill>
                <a:latin typeface="Consolas" panose="020B0609020204030204" pitchFamily="49" charset="0"/>
              </a:rPr>
              <a:t>--%&gt;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예외처리 페이지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오류 문자열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exception.toString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()] 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exception.toString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오류 </a:t>
            </a:r>
            <a:r>
              <a:rPr lang="ko-KR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메세지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exception.getMessage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()] 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exception.getMessage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55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11 -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EEB0A2-1568-49E5-90C5-19C275BC9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437" y="2805906"/>
            <a:ext cx="6715125" cy="2390775"/>
          </a:xfrm>
        </p:spPr>
      </p:pic>
    </p:spTree>
    <p:extLst>
      <p:ext uri="{BB962C8B-B14F-4D97-AF65-F5344CB8AC3E}">
        <p14:creationId xmlns:p14="http://schemas.microsoft.com/office/powerpoint/2010/main" val="1949286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12 -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pagecontext.jsp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pageContext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pageContext.getOut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"include.html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을 추가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pageContext.include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"include.html"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9751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font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"blue"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다른 파일을 삽입하는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include(),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제어권을 넘기는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forward()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메소드 제공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font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07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12 -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701B0B-5EBE-4894-9CC0-77640C25B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387" y="2929731"/>
            <a:ext cx="6753225" cy="2143125"/>
          </a:xfrm>
        </p:spPr>
      </p:pic>
    </p:spTree>
    <p:extLst>
      <p:ext uri="{BB962C8B-B14F-4D97-AF65-F5344CB8AC3E}">
        <p14:creationId xmlns:p14="http://schemas.microsoft.com/office/powerpoint/2010/main" val="12951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euc-kr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90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13 -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내장 객체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page : page 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자기 자신의 객체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.getServletInfo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b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org.apache.jasper.runtime.HttpJspBase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(page)).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getServletInfo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5973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13 -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36CB85-288B-42D4-9423-AA64B868F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925" y="3222484"/>
            <a:ext cx="5010150" cy="1485900"/>
          </a:xfrm>
        </p:spPr>
      </p:pic>
    </p:spTree>
    <p:extLst>
      <p:ext uri="{BB962C8B-B14F-4D97-AF65-F5344CB8AC3E}">
        <p14:creationId xmlns:p14="http://schemas.microsoft.com/office/powerpoint/2010/main" val="369343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name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studentNum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studentNum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sex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"sex"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country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"country"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sex.equalsIgnoreCase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"man"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sex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남자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sex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여자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학생 정보 입력 결과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성명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학번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studentNum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성별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sex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국적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country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8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1C2C2A-32D8-497D-B19A-CD376A6DB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8141"/>
            <a:ext cx="3976364" cy="287099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4344A9-DE6C-40E4-AE7F-B3E24976B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2193925"/>
            <a:ext cx="49720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1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request2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학생 정보 입력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"request2.jsp"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학번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studentNum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전공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multiple 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"major"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option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SELECTED 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전산과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전산과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option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국문과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국문과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option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기계과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기계과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option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자유전공과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자유전공과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option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경영학과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경영학과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보내기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352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fr-FR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fr-FR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fr-FR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 charset=EUC-KR"</a:t>
            </a:r>
            <a:r>
              <a:rPr lang="fr-FR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request2.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jsp</a:t>
            </a:r>
            <a:r>
              <a:rPr lang="en-US" altLang="ko-KR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u="sng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euc-kr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studentNum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studentNum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String[] majors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request.getParameterValues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"major"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3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학생 정보 입력 결과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학번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studentNum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전공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(majors ==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전공 없음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nn-NO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i=0; i&lt;majors.length; i++)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(majors[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요청 정보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요청 방식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request.getMethod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요청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URL 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request.getRequestURL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요청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URI 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request.getRequestURI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클라이언트 주소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request.getRemoteAddr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클라이언트 호스트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request.getRemoteHost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프로토콜 방식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request.getProtocol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서버 이름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request.getServerName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서버 포트 번호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request.getServerPort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0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2940</Words>
  <Application>Microsoft Office PowerPoint</Application>
  <PresentationFormat>와이드스크린</PresentationFormat>
  <Paragraphs>414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Consolas</vt:lpstr>
      <vt:lpstr>Office 테마</vt:lpstr>
      <vt:lpstr>웹서버구축 [스몰과제7] 20175105_곽영주</vt:lpstr>
      <vt:lpstr>문제1 - 소스코드</vt:lpstr>
      <vt:lpstr>PowerPoint 프레젠테이션</vt:lpstr>
      <vt:lpstr>PowerPoint 프레젠테이션</vt:lpstr>
      <vt:lpstr>PowerPoint 프레젠테이션</vt:lpstr>
      <vt:lpstr>문제1 - 실행결과</vt:lpstr>
      <vt:lpstr>문제2 - 소스코드</vt:lpstr>
      <vt:lpstr>PowerPoint 프레젠테이션</vt:lpstr>
      <vt:lpstr>PowerPoint 프레젠테이션</vt:lpstr>
      <vt:lpstr>문제2 - 실행결과</vt:lpstr>
      <vt:lpstr>문제3 - 소스코드</vt:lpstr>
      <vt:lpstr>PowerPoint 프레젠테이션</vt:lpstr>
      <vt:lpstr>PowerPoint 프레젠테이션</vt:lpstr>
      <vt:lpstr>PowerPoint 프레젠테이션</vt:lpstr>
      <vt:lpstr>문제3 - 실행결과</vt:lpstr>
      <vt:lpstr>PowerPoint 프레젠테이션</vt:lpstr>
      <vt:lpstr>문제5 - 소스코드</vt:lpstr>
      <vt:lpstr>PowerPoint 프레젠테이션</vt:lpstr>
      <vt:lpstr>문제5 - 실행결과</vt:lpstr>
      <vt:lpstr>문제6 - 소스코드</vt:lpstr>
      <vt:lpstr>PowerPoint 프레젠테이션</vt:lpstr>
      <vt:lpstr>문제6 - 실행결과</vt:lpstr>
      <vt:lpstr>문제7 - 소스코드</vt:lpstr>
      <vt:lpstr>PowerPoint 프레젠테이션</vt:lpstr>
      <vt:lpstr>문제7 - 실행결과</vt:lpstr>
      <vt:lpstr>문제8 - 소스코드</vt:lpstr>
      <vt:lpstr>문제8 - 실행결과</vt:lpstr>
      <vt:lpstr>문제9 - 소스코드</vt:lpstr>
      <vt:lpstr>PowerPoint 프레젠테이션</vt:lpstr>
      <vt:lpstr>문제9 - 실행결과</vt:lpstr>
      <vt:lpstr>문제10 - 소스코드</vt:lpstr>
      <vt:lpstr>PowerPoint 프레젠테이션</vt:lpstr>
      <vt:lpstr>문제10 - 실행결과</vt:lpstr>
      <vt:lpstr>문제11 - 소스코드</vt:lpstr>
      <vt:lpstr>PowerPoint 프레젠테이션</vt:lpstr>
      <vt:lpstr>문제11 - 실행결과</vt:lpstr>
      <vt:lpstr>문제12 - 소스코드</vt:lpstr>
      <vt:lpstr>PowerPoint 프레젠테이션</vt:lpstr>
      <vt:lpstr>문제12 - 실행결과</vt:lpstr>
      <vt:lpstr>문제13 - 소스코드</vt:lpstr>
      <vt:lpstr>문제13 - 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웹서버구축 [주차_대면실습과제] 20175105_곽영주</dc:title>
  <dc:creator>YeongJu</dc:creator>
  <cp:lastModifiedBy>YeongJu</cp:lastModifiedBy>
  <cp:revision>24</cp:revision>
  <dcterms:created xsi:type="dcterms:W3CDTF">2021-03-16T04:59:39Z</dcterms:created>
  <dcterms:modified xsi:type="dcterms:W3CDTF">2021-04-13T10:36:54Z</dcterms:modified>
</cp:coreProperties>
</file>