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7" r:id="rId4"/>
    <p:sldId id="278" r:id="rId5"/>
    <p:sldId id="264" r:id="rId6"/>
    <p:sldId id="279" r:id="rId7"/>
    <p:sldId id="280" r:id="rId8"/>
    <p:sldId id="281" r:id="rId9"/>
    <p:sldId id="270" r:id="rId10"/>
    <p:sldId id="282" r:id="rId11"/>
    <p:sldId id="283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8]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– </a:t>
            </a:r>
            <a:r>
              <a:rPr lang="ko-KR" altLang="en-US" dirty="0"/>
              <a:t>소스코드</a:t>
            </a:r>
            <a:r>
              <a:rPr lang="en-US" altLang="ko-KR" dirty="0"/>
              <a:t>(main3.jsp)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첫번째 화면입니다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paramto.jsp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flush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jsp:param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"ko"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한국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jsp:param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"am"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미국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마지막 화면입니다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100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paramto.jsp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nko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"ko"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"am"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문서의 처리 결과입니다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전송된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ko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nko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전송된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am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68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CF3A13-2730-4107-841F-C63C02C35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775" y="2967831"/>
            <a:ext cx="2838450" cy="2066925"/>
          </a:xfrm>
        </p:spPr>
      </p:pic>
    </p:spTree>
    <p:extLst>
      <p:ext uri="{BB962C8B-B14F-4D97-AF65-F5344CB8AC3E}">
        <p14:creationId xmlns:p14="http://schemas.microsoft.com/office/powerpoint/2010/main" val="275791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main.jsp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reqfrom.jsp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아이디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"20"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패스워드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"pw"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"20"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전송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reqfrom.jsp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jsp:forward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reqto.jsp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691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reqto.jsp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"pw"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전송된 아이디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전송된 패스워드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82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BAD4BE-552A-4844-83C7-4093233B4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359" y="2908721"/>
            <a:ext cx="2971800" cy="17907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C29678-626F-41EE-908E-BDB24655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63" y="2908721"/>
            <a:ext cx="23336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– </a:t>
            </a:r>
            <a:r>
              <a:rPr lang="ko-KR" altLang="en-US" dirty="0"/>
              <a:t>소스코드</a:t>
            </a:r>
            <a:r>
              <a:rPr lang="en-US" altLang="ko-KR" dirty="0"/>
              <a:t>(main2.jsp)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298141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"reqfrom2.jsp"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아이디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"20"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패스워드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"pw"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"20"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이름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uname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"20"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전송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881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– </a:t>
            </a:r>
            <a:r>
              <a:rPr lang="ko-KR" altLang="en-US" dirty="0"/>
              <a:t>소스코드</a:t>
            </a:r>
            <a:r>
              <a:rPr lang="en-US" altLang="ko-KR" dirty="0"/>
              <a:t>(reqfrom2.jsp)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전송된 아이디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"reqto2.jsp"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flush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uname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전송된 이름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290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– </a:t>
            </a:r>
            <a:r>
              <a:rPr lang="ko-KR" altLang="en-US" dirty="0"/>
              <a:t>소스코드</a:t>
            </a:r>
            <a:r>
              <a:rPr lang="en-US" altLang="ko-KR" dirty="0"/>
              <a:t>(reqto2.jsp)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1369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"pw"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전송된 패스워드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58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71B91C-C85E-4F7F-9F1F-C3CFA5AD3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808" y="2726625"/>
            <a:ext cx="3238500" cy="21907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548BC-4C5F-4443-813A-0430BF14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824162"/>
            <a:ext cx="24955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6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865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웹서버구축 [스몰과제8] 20175105_곽영주</vt:lpstr>
      <vt:lpstr>문제1 – 소스코드(main.jsp)</vt:lpstr>
      <vt:lpstr>문제1 – 소스코드(reqfrom.jsp)</vt:lpstr>
      <vt:lpstr>문제1 – 소스코드(reqto.jsp)</vt:lpstr>
      <vt:lpstr>문제1 - 실행결과</vt:lpstr>
      <vt:lpstr>문제2 – 소스코드(main2.jsp)</vt:lpstr>
      <vt:lpstr>문제2 – 소스코드(reqfrom2.jsp)</vt:lpstr>
      <vt:lpstr>문제2 – 소스코드(reqto2.jsp)</vt:lpstr>
      <vt:lpstr>문제2 - 실행결과</vt:lpstr>
      <vt:lpstr>문제3 – 소스코드(main3.jsp)</vt:lpstr>
      <vt:lpstr>문제3 – 소스코드(paramto.jsp)</vt:lpstr>
      <vt:lpstr>문제3 -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22</cp:revision>
  <dcterms:created xsi:type="dcterms:W3CDTF">2021-03-16T04:59:39Z</dcterms:created>
  <dcterms:modified xsi:type="dcterms:W3CDTF">2021-04-27T15:30:25Z</dcterms:modified>
</cp:coreProperties>
</file>