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7" r:id="rId4"/>
    <p:sldId id="264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9D6CC-2F63-4291-8F65-0632D014E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2A376E-0F4F-4A58-8B1E-D466043E1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8B4E3-3274-4FFC-863F-2F31665C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F3F99-8666-49B9-872E-4984A0FC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A8F80-9CB7-4CFF-BDE1-85E61B03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83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B7A74-2F4D-41EC-B363-18EE4F4D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92B75-85C4-4A9D-87E2-C2FE4863D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01422-B302-4EFF-B9F0-017A0EA3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C8DC2-0F7D-41F1-BA0B-232A0FB5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83688-32B1-4810-94A0-67EB20EE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84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227D99-8A51-4552-BE47-EDB1E1A7B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768B9A-2E4B-48EC-A20F-C7890175D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212BC-1AC6-4C55-9915-0BA99C32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9B7FA-D55A-4513-B5D0-D7EFE454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60701-DD55-4F8B-BCA9-D3EEB58D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60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72368-36BD-479B-A8C7-218B1761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18CCA-EC73-4174-A648-6C03E61E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8EBFD-837F-4734-AC41-D5E8BD40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0586B-D764-4061-900D-3C6F8D28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43601-A9B4-4D70-880E-909F67B1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A66D7-E13C-44D3-BE0F-3CBC0E23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BD7D6-476F-483C-BCCD-A5EC1A219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783A9-67E7-49D5-9BA5-6B8679E6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92ADD-1E0A-498F-AFB6-FEA3C9BA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005B9-353C-4BE7-8EE8-EB145957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0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9885C-EAEE-43D8-AE29-014356DA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F4EE0-B47F-4D60-98F3-334E13E93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6C95D-404B-4657-BF02-162B478AC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484781-1D57-42D3-BE10-848BCC77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994122-0819-428E-894E-07309284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FE3464-2714-4D60-83DB-F9D4A6C6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59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3285C-8683-48D5-869D-1B2BFF85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6CB89-9C47-4F35-97CD-CF4336163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17626A-CEE7-469C-9787-F63D13553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D3AFE6-D6AB-4003-A180-7FDE25C91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F6D0A9-1F13-4720-B77C-CBCB7D8C6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74620C-BBC0-43F9-9CDB-11E9495A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38DCB7-F825-48F9-BEFC-2E5EA2F4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16FC6-CE7C-4690-8529-CB355EB2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3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3DD73-7765-4C15-99F4-AAD6CD04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BA2D6C-5EEC-4160-A0BA-727330C1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25950E-5F3E-4C40-847D-1C70F71A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AE277-FD22-4B86-BDA0-67AE53D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8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9B918A-D926-4D55-8F01-7D0B4498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647469-C251-4B64-80B0-CC4792B6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698ECB-7C21-4F33-A035-09C3E230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22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D5BDD-1197-4429-866E-382F7A60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84C25-C7F2-4A6D-87B8-A270EF53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2A2E58-9E7C-468C-8981-A8E945FB2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51F46-42A7-4D07-A91A-6367BF0D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AB8795-83EB-4553-BCD9-97FB1B10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4C7BB0-1A7F-485F-B012-6D84DA5E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0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95C40-5A16-45FC-B968-44651129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F7EA39-C28B-4969-B2D9-BC705A917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AC4F15-8F27-47AF-A528-09D2EA185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4106D-517D-46EF-B3F6-83AE5443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C48571-663C-4D2B-9EBC-4CB1EED7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FE81D5-1836-49F3-A81E-80B64359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7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B05D06-802A-405E-997A-36EF728F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BCD55A-4CF2-43E1-8E39-6D1CD7F7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0C881-48FD-4DFA-A96A-D37FA712F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2AB9-6BC9-4E73-8F63-CCD4BE5B26E5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5D2EB-07A4-44F8-AA98-2C7C2757B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4C046-734F-4E21-8CF4-15D27A3C6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40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84247F1-E772-4F18-BE62-06F00B80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0681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웹서버구축</a:t>
            </a:r>
            <a:r>
              <a:rPr lang="en-US" altLang="ko-KR" dirty="0"/>
              <a:t> [</a:t>
            </a:r>
            <a:r>
              <a:rPr lang="ko-KR" altLang="en-US" dirty="0" err="1"/>
              <a:t>스몰과제</a:t>
            </a:r>
            <a:r>
              <a:rPr lang="en-US" altLang="ko-KR" dirty="0"/>
              <a:t>9]</a:t>
            </a:r>
            <a:br>
              <a:rPr lang="en-US" altLang="ko-KR" dirty="0"/>
            </a:br>
            <a:r>
              <a:rPr lang="en-US" altLang="ko-KR" dirty="0"/>
              <a:t>20175105_</a:t>
            </a:r>
            <a:r>
              <a:rPr lang="ko-KR" altLang="en-US" dirty="0" err="1"/>
              <a:t>곽영주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BC35E6-0829-4B05-8E77-9F0FF040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83" y="782967"/>
            <a:ext cx="2646033" cy="26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6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4 - </a:t>
            </a:r>
            <a:r>
              <a:rPr lang="ko-KR" altLang="en-US" dirty="0"/>
              <a:t>실행결과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E9D11BE-8B77-49B0-B3AE-DA4C20A96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925" y="2348706"/>
            <a:ext cx="5772150" cy="3305175"/>
          </a:xfrm>
        </p:spPr>
      </p:pic>
    </p:spTree>
    <p:extLst>
      <p:ext uri="{BB962C8B-B14F-4D97-AF65-F5344CB8AC3E}">
        <p14:creationId xmlns:p14="http://schemas.microsoft.com/office/powerpoint/2010/main" val="425876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687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5 – </a:t>
            </a:r>
            <a:r>
              <a:rPr lang="ko-KR" altLang="en-US" dirty="0"/>
              <a:t>소스코드</a:t>
            </a:r>
            <a:r>
              <a:rPr lang="en-US" altLang="ko-KR" dirty="0"/>
              <a:t>(session01.jsp)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9176"/>
            <a:ext cx="10515600" cy="5013699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Session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"session01_process.jsp"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아이디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비밀번호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"password"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전송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2879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687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5 – </a:t>
            </a:r>
            <a:r>
              <a:rPr lang="ko-KR" altLang="en-US" dirty="0"/>
              <a:t>소스코드</a:t>
            </a:r>
            <a:r>
              <a:rPr lang="en-US" altLang="ko-KR" dirty="0"/>
              <a:t>(session01_process.jsp)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9176"/>
            <a:ext cx="5257800" cy="5013699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sz="13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3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3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300" dirty="0">
                <a:latin typeface="Consolas" panose="020B0609020204030204" pitchFamily="49" charset="0"/>
              </a:rPr>
              <a:t>    </a:t>
            </a:r>
            <a:r>
              <a:rPr lang="en-US" altLang="ko-KR" sz="13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3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sz="1300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3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Session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request.setCharacterEncoding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300" dirty="0" err="1">
                <a:solidFill>
                  <a:srgbClr val="2A00FF"/>
                </a:solidFill>
                <a:latin typeface="Consolas" panose="020B0609020204030204" pitchFamily="49" charset="0"/>
              </a:rPr>
              <a:t>euc-kr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3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40695D2-9A95-4080-B3B1-30A70F208915}"/>
              </a:ext>
            </a:extLst>
          </p:cNvPr>
          <p:cNvSpPr txBox="1">
            <a:spLocks/>
          </p:cNvSpPr>
          <p:nvPr/>
        </p:nvSpPr>
        <p:spPr>
          <a:xfrm>
            <a:off x="6096000" y="1479176"/>
            <a:ext cx="5257800" cy="50136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user_pw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"password"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ko-KR" altLang="en-US" sz="13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user_id.equals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2A00FF"/>
                </a:solidFill>
                <a:latin typeface="Consolas" panose="020B0609020204030204" pitchFamily="49" charset="0"/>
              </a:rPr>
              <a:t>"admin"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) &amp;&amp; </a:t>
            </a:r>
            <a:r>
              <a:rPr lang="en-US" altLang="ko-KR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user_pw.equals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2A00FF"/>
                </a:solidFill>
                <a:latin typeface="Consolas" panose="020B0609020204030204" pitchFamily="49" charset="0"/>
              </a:rPr>
              <a:t>"1234"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session.setAttribute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3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userID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session.setAttribute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3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userPW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user_pw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300" dirty="0">
                <a:solidFill>
                  <a:srgbClr val="2A00FF"/>
                </a:solidFill>
                <a:latin typeface="Consolas" panose="020B0609020204030204" pitchFamily="49" charset="0"/>
              </a:rPr>
              <a:t>세션 설정이 성공했습니다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300" dirty="0">
                <a:solidFill>
                  <a:srgbClr val="2A00FF"/>
                </a:solidFill>
                <a:latin typeface="Consolas" panose="020B0609020204030204" pitchFamily="49" charset="0"/>
              </a:rPr>
              <a:t>님 환영합니다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else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300" dirty="0">
                <a:solidFill>
                  <a:srgbClr val="2A00FF"/>
                </a:solidFill>
                <a:latin typeface="Consolas" panose="020B0609020204030204" pitchFamily="49" charset="0"/>
              </a:rPr>
              <a:t>세션 설정이 실패했습니다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565929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5 - </a:t>
            </a:r>
            <a:r>
              <a:rPr lang="ko-KR" altLang="en-US" dirty="0"/>
              <a:t>실행결과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927D468-94BD-435C-82FA-792139894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686" y="2060381"/>
            <a:ext cx="2914650" cy="1781175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4DCCC0-7C05-4F5A-ADE8-56B43768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86" y="4600941"/>
            <a:ext cx="2381250" cy="962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9E8903-F725-4A4E-A07C-ABE7D563F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666" y="1962933"/>
            <a:ext cx="2895600" cy="17907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AC883D2-19E0-425A-ACB6-E7872DF22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9739" y="4600941"/>
            <a:ext cx="24288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08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687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6 – </a:t>
            </a:r>
            <a:r>
              <a:rPr lang="ko-KR" altLang="en-US" dirty="0"/>
              <a:t>소스코드</a:t>
            </a:r>
            <a:r>
              <a:rPr lang="en-US" altLang="ko-KR" dirty="0"/>
              <a:t>(session02.jsp)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9176"/>
            <a:ext cx="10515600" cy="5013699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Session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  &lt;%</a:t>
            </a:r>
          </a:p>
          <a:p>
            <a:pPr marL="0" indent="0" algn="l">
              <a:buNone/>
            </a:pPr>
            <a:r>
              <a:rPr lang="nb-NO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user_id = (String) session.getAttribute(</a:t>
            </a:r>
            <a:r>
              <a:rPr lang="nb-NO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"userID"</a:t>
            </a:r>
            <a:r>
              <a:rPr lang="nb-NO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user_pw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(String)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session.getAttribute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userPW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설정된 세션의 속성 값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[1] : "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설정된 세션의 속성 값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[2] : "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user_pw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  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5596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6 - </a:t>
            </a:r>
            <a:r>
              <a:rPr lang="ko-KR" altLang="en-US" dirty="0"/>
              <a:t>실행결과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6CF2E5A-B281-401F-92C2-98780E350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5812" y="3558381"/>
            <a:ext cx="3000375" cy="885825"/>
          </a:xfrm>
        </p:spPr>
      </p:pic>
    </p:spTree>
    <p:extLst>
      <p:ext uri="{BB962C8B-B14F-4D97-AF65-F5344CB8AC3E}">
        <p14:creationId xmlns:p14="http://schemas.microsoft.com/office/powerpoint/2010/main" val="2186335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687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7 – </a:t>
            </a:r>
            <a:r>
              <a:rPr lang="ko-KR" altLang="en-US" dirty="0"/>
              <a:t>소스코드</a:t>
            </a:r>
            <a:r>
              <a:rPr lang="en-US" altLang="ko-KR" dirty="0"/>
              <a:t>(session03.jsp)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9176"/>
            <a:ext cx="5257800" cy="501369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algn="l">
              <a:lnSpc>
                <a:spcPct val="80000"/>
              </a:lnSpc>
              <a:buNone/>
            </a:pPr>
            <a:r>
              <a:rPr lang="en-US" altLang="ko-KR" sz="13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3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3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lnSpc>
                <a:spcPct val="80000"/>
              </a:lnSpc>
              <a:buNone/>
            </a:pPr>
            <a:r>
              <a:rPr lang="en-US" altLang="ko-KR" sz="1300" dirty="0">
                <a:latin typeface="Consolas" panose="020B0609020204030204" pitchFamily="49" charset="0"/>
              </a:rPr>
              <a:t>    </a:t>
            </a:r>
            <a:r>
              <a:rPr lang="en-US" altLang="ko-KR" sz="13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3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lnSpc>
                <a:spcPct val="8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lnSpc>
                <a:spcPct val="8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8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8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sz="1300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3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8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Session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8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8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80000"/>
              </a:lnSpc>
              <a:buNone/>
            </a:pPr>
            <a:r>
              <a:rPr lang="en-US" altLang="ko-KR" sz="1300" dirty="0">
                <a:solidFill>
                  <a:srgbClr val="BF5F3F"/>
                </a:solidFill>
                <a:latin typeface="Consolas" panose="020B0609020204030204" pitchFamily="49" charset="0"/>
              </a:rPr>
              <a:t>  &lt;%@ 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300" dirty="0">
                <a:solidFill>
                  <a:srgbClr val="7F007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3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java.util.Enumeration</a:t>
            </a:r>
            <a:r>
              <a:rPr lang="en-US" altLang="ko-K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3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java.util.Date</a:t>
            </a:r>
            <a:r>
              <a:rPr lang="en-US" altLang="ko-K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3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lnSpc>
                <a:spcPct val="8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세션 예제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8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300" dirty="0" err="1">
                <a:solidFill>
                  <a:srgbClr val="3F7F7F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세션 만들기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80000"/>
              </a:lnSpc>
              <a:buNone/>
            </a:pPr>
            <a:r>
              <a:rPr lang="en-US" altLang="ko-KR" sz="1300" dirty="0">
                <a:solidFill>
                  <a:srgbClr val="BF5F3F"/>
                </a:solidFill>
                <a:latin typeface="Consolas" panose="020B0609020204030204" pitchFamily="49" charset="0"/>
              </a:rPr>
              <a:t>  &lt;%</a:t>
            </a:r>
          </a:p>
          <a:p>
            <a:pPr marL="0" indent="0" algn="l">
              <a:lnSpc>
                <a:spcPct val="80000"/>
              </a:lnSpc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session.setAttribute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300" dirty="0" err="1">
                <a:solidFill>
                  <a:srgbClr val="2A00FF"/>
                </a:solidFill>
                <a:latin typeface="Consolas" panose="020B0609020204030204" pitchFamily="49" charset="0"/>
              </a:rPr>
              <a:t>javajsp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80000"/>
              </a:lnSpc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session.setAttribute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300" dirty="0" err="1">
                <a:solidFill>
                  <a:srgbClr val="2A00FF"/>
                </a:solidFill>
                <a:latin typeface="Consolas" panose="020B0609020204030204" pitchFamily="49" charset="0"/>
              </a:rPr>
              <a:t>pwd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300" dirty="0" err="1">
                <a:solidFill>
                  <a:srgbClr val="2A00FF"/>
                </a:solidFill>
                <a:latin typeface="Consolas" panose="020B0609020204030204" pitchFamily="49" charset="0"/>
              </a:rPr>
              <a:t>jdktomcat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80000"/>
              </a:lnSpc>
              <a:buNone/>
            </a:pPr>
            <a:r>
              <a:rPr lang="en-US" altLang="ko-KR" sz="1300" dirty="0">
                <a:solidFill>
                  <a:srgbClr val="BF5F3F"/>
                </a:solidFill>
                <a:latin typeface="Consolas" panose="020B0609020204030204" pitchFamily="49" charset="0"/>
              </a:rPr>
              <a:t>  %&gt;</a:t>
            </a:r>
            <a:endParaRPr lang="ko-KR" altLang="en-US" sz="13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40695D2-9A95-4080-B3B1-30A70F208915}"/>
              </a:ext>
            </a:extLst>
          </p:cNvPr>
          <p:cNvSpPr txBox="1">
            <a:spLocks/>
          </p:cNvSpPr>
          <p:nvPr/>
        </p:nvSpPr>
        <p:spPr>
          <a:xfrm>
            <a:off x="6096000" y="1479176"/>
            <a:ext cx="5257800" cy="50136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300" dirty="0" err="1">
                <a:solidFill>
                  <a:srgbClr val="3F7F7F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세션 조회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세션 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ID : </a:t>
            </a:r>
            <a:r>
              <a:rPr lang="en-US" altLang="ko-KR" sz="13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session.getId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3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세션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CreationTime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3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  Date(</a:t>
            </a:r>
            <a:r>
              <a:rPr lang="en-US" altLang="ko-KR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session.getCreationTime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altLang="ko-KR" sz="1300" b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300" b="1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300" b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3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3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Enumeration&lt;String&gt; e =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session.getAttributeNames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while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e.hasMoreElements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String name =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e.nextElement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String value = (String)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session.getAttribute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(name);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300" dirty="0">
                <a:solidFill>
                  <a:srgbClr val="2A00FF"/>
                </a:solidFill>
                <a:latin typeface="Consolas" panose="020B0609020204030204" pitchFamily="49" charset="0"/>
              </a:rPr>
              <a:t>세션 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name : 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+ name + 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300" dirty="0" err="1">
                <a:solidFill>
                  <a:srgbClr val="2A00FF"/>
                </a:solidFill>
                <a:latin typeface="Consolas" panose="020B0609020204030204" pitchFamily="49" charset="0"/>
              </a:rPr>
              <a:t>서센</a:t>
            </a:r>
            <a:r>
              <a:rPr lang="ko-KR" altLang="en-US" sz="13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value : 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+ value + 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3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3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세션 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Invalidate : </a:t>
            </a:r>
            <a:r>
              <a:rPr lang="en-US" altLang="ko-KR" sz="13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session.invalidate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sz="13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497891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7 - </a:t>
            </a:r>
            <a:r>
              <a:rPr lang="ko-KR" altLang="en-US" dirty="0"/>
              <a:t>실행결과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0F74C9E-F710-460C-B128-F863D77EA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946" y="1825625"/>
            <a:ext cx="3870572" cy="435133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5655E1-3F4C-4AFC-88DD-5703911E1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7338"/>
            <a:ext cx="45053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1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687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8 – </a:t>
            </a:r>
            <a:r>
              <a:rPr lang="ko-KR" altLang="en-US" dirty="0"/>
              <a:t>소스코드</a:t>
            </a:r>
            <a:r>
              <a:rPr lang="en-US" altLang="ko-KR" dirty="0"/>
              <a:t>(session04.jsp)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9176"/>
            <a:ext cx="5257800" cy="501369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altLang="ko-KR" sz="13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3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3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300" dirty="0">
                <a:latin typeface="Consolas" panose="020B0609020204030204" pitchFamily="49" charset="0"/>
              </a:rPr>
              <a:t>    </a:t>
            </a:r>
            <a:r>
              <a:rPr lang="en-US" altLang="ko-KR" sz="13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3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sz="1300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3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Session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3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40695D2-9A95-4080-B3B1-30A70F208915}"/>
              </a:ext>
            </a:extLst>
          </p:cNvPr>
          <p:cNvSpPr txBox="1">
            <a:spLocks/>
          </p:cNvSpPr>
          <p:nvPr/>
        </p:nvSpPr>
        <p:spPr>
          <a:xfrm>
            <a:off x="6096000" y="1479176"/>
            <a:ext cx="5257800" cy="50136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-----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세션을 삭제하기 전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-----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100" dirty="0">
                <a:solidFill>
                  <a:srgbClr val="BF5F3F"/>
                </a:solidFill>
                <a:latin typeface="Consolas" panose="020B0609020204030204" pitchFamily="49" charset="0"/>
              </a:rPr>
              <a:t>  &lt;%</a:t>
            </a:r>
          </a:p>
          <a:p>
            <a:pPr marL="0" indent="0" algn="l">
              <a:buNone/>
            </a:pPr>
            <a:r>
              <a:rPr lang="nb-NO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String user_id = (String)session.getAttribute(</a:t>
            </a:r>
            <a:r>
              <a:rPr lang="nb-NO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"userID"</a:t>
            </a:r>
            <a:r>
              <a:rPr lang="nb-NO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user_pw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(String)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session.getAttribute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userPW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설정된 세션 이름 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userID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 :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설정된 세션 값 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userPW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 : "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user_pw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ko-KR" altLang="en-US" sz="11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session.removeAttribute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userID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100" dirty="0">
                <a:solidFill>
                  <a:srgbClr val="BF5F3F"/>
                </a:solidFill>
                <a:latin typeface="Consolas" panose="020B0609020204030204" pitchFamily="49" charset="0"/>
              </a:rPr>
              <a:t>  %&gt;</a:t>
            </a:r>
          </a:p>
          <a:p>
            <a:pPr marL="0" indent="0" algn="l">
              <a:buNone/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-----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세션을 삭제하한 후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-----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100" dirty="0">
                <a:solidFill>
                  <a:srgbClr val="BF5F3F"/>
                </a:solidFill>
                <a:latin typeface="Consolas" panose="020B0609020204030204" pitchFamily="49" charset="0"/>
              </a:rPr>
              <a:t>  &lt;%</a:t>
            </a:r>
          </a:p>
          <a:p>
            <a:pPr marL="0" indent="0" algn="l">
              <a:buNone/>
            </a:pPr>
            <a:r>
              <a:rPr lang="nb-NO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user_id = (String)session.getAttribute(</a:t>
            </a:r>
            <a:r>
              <a:rPr lang="nb-NO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"userID"</a:t>
            </a:r>
            <a:r>
              <a:rPr lang="nb-NO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user_pw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(String)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session.getAttribute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userPW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설정된 세션 이름 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userID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 :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설정된 세션 값 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userPW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 : "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user_pw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100" dirty="0">
                <a:solidFill>
                  <a:srgbClr val="BF5F3F"/>
                </a:solidFill>
                <a:latin typeface="Consolas" panose="020B0609020204030204" pitchFamily="49" charset="0"/>
              </a:rPr>
              <a:t>  %&gt;</a:t>
            </a:r>
          </a:p>
          <a:p>
            <a:pPr marL="0" indent="0" algn="l">
              <a:buNone/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9282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8 - </a:t>
            </a:r>
            <a:r>
              <a:rPr lang="ko-KR" altLang="en-US" dirty="0"/>
              <a:t>실행결과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19DF336-50F0-4B8B-B009-6E06FF72F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1987" y="2610644"/>
            <a:ext cx="3248025" cy="2781300"/>
          </a:xfrm>
        </p:spPr>
      </p:pic>
    </p:spTree>
    <p:extLst>
      <p:ext uri="{BB962C8B-B14F-4D97-AF65-F5344CB8AC3E}">
        <p14:creationId xmlns:p14="http://schemas.microsoft.com/office/powerpoint/2010/main" val="405412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687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 – </a:t>
            </a:r>
            <a:r>
              <a:rPr lang="ko-KR" altLang="en-US" dirty="0"/>
              <a:t>소스코드</a:t>
            </a:r>
            <a:r>
              <a:rPr lang="en-US" altLang="ko-KR" dirty="0"/>
              <a:t>(cookie01.jsp)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9176"/>
            <a:ext cx="10515600" cy="5013699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Cookie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"cookie01_process.jsp"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아이디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비밀번호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"password"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전송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1053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687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9 – </a:t>
            </a:r>
            <a:r>
              <a:rPr lang="ko-KR" altLang="en-US" dirty="0"/>
              <a:t>소스코드</a:t>
            </a:r>
            <a:r>
              <a:rPr lang="en-US" altLang="ko-KR" dirty="0"/>
              <a:t>(session05.jsp)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9176"/>
            <a:ext cx="5257800" cy="501369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3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3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latin typeface="Consolas" panose="020B0609020204030204" pitchFamily="49" charset="0"/>
              </a:rPr>
              <a:t>    </a:t>
            </a:r>
            <a:r>
              <a:rPr lang="en-US" altLang="ko-KR" sz="13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3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fr-FR" altLang="ko-KR" sz="13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fr-FR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fr-FR" altLang="ko-KR" sz="1300" dirty="0">
                <a:solidFill>
                  <a:srgbClr val="7F007F"/>
                </a:solidFill>
                <a:latin typeface="Consolas" panose="020B0609020204030204" pitchFamily="49" charset="0"/>
              </a:rPr>
              <a:t>import</a:t>
            </a:r>
            <a:r>
              <a:rPr lang="fr-FR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"java.util.Enumeration" </a:t>
            </a:r>
            <a:r>
              <a:rPr lang="fr-FR" altLang="ko-KR" sz="13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sz="1300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3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Session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----- </a:t>
            </a:r>
            <a:r>
              <a:rPr lang="ko-KR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세션을 삭제하기 전 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-----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BF5F3F"/>
                </a:solidFill>
                <a:latin typeface="Consolas" panose="020B0609020204030204" pitchFamily="49" charset="0"/>
              </a:rPr>
              <a:t>  &lt;%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String name;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String value;</a:t>
            </a:r>
          </a:p>
          <a:p>
            <a:pPr marL="0" indent="0" algn="l">
              <a:lnSpc>
                <a:spcPct val="70000"/>
              </a:lnSpc>
              <a:buNone/>
            </a:pPr>
            <a:endParaRPr lang="ko-KR" altLang="en-US" sz="13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Enumeration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session.getAttributeNames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70000"/>
              </a:lnSpc>
              <a:buNone/>
            </a:pPr>
            <a:endParaRPr lang="ko-KR" altLang="en-US" sz="13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40695D2-9A95-4080-B3B1-30A70F208915}"/>
              </a:ext>
            </a:extLst>
          </p:cNvPr>
          <p:cNvSpPr txBox="1">
            <a:spLocks/>
          </p:cNvSpPr>
          <p:nvPr/>
        </p:nvSpPr>
        <p:spPr>
          <a:xfrm>
            <a:off x="6096000" y="1479176"/>
            <a:ext cx="5257800" cy="50136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70000"/>
              </a:lnSpc>
              <a:buNone/>
            </a:pP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while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en.hasMoreElements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name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en.nextElement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value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session.getAttribute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(name).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설정된 세션 이름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["</a:t>
            </a:r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"] 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+ name +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설정된 세션 값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["</a:t>
            </a:r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"] 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+ value +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session.removeAttribute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userID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000" dirty="0">
                <a:solidFill>
                  <a:srgbClr val="BF5F3F"/>
                </a:solidFill>
                <a:latin typeface="Consolas" panose="020B0609020204030204" pitchFamily="49" charset="0"/>
              </a:rPr>
              <a:t>  %&gt;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----- </a:t>
            </a:r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세션을 삭제하한 후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-----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000" dirty="0">
                <a:solidFill>
                  <a:srgbClr val="BF5F3F"/>
                </a:solidFill>
                <a:latin typeface="Consolas" panose="020B0609020204030204" pitchFamily="49" charset="0"/>
              </a:rPr>
              <a:t>  &lt;%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session.getAttributeNames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while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en.hasMoreElements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name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en.nextElement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value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session.getAttribute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(name).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설정된 세션 이름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["</a:t>
            </a:r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"] 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+ name +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설정된 세션 값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["</a:t>
            </a:r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"] 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+ value +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000" dirty="0">
                <a:solidFill>
                  <a:srgbClr val="BF5F3F"/>
                </a:solidFill>
                <a:latin typeface="Consolas" panose="020B0609020204030204" pitchFamily="49" charset="0"/>
              </a:rPr>
              <a:t>  %&gt;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29275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9 - </a:t>
            </a:r>
            <a:r>
              <a:rPr lang="ko-KR" altLang="en-US" dirty="0"/>
              <a:t>실행결과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E829935-B51E-486C-9C58-9D983C932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0087" y="2377281"/>
            <a:ext cx="3171825" cy="3248025"/>
          </a:xfrm>
        </p:spPr>
      </p:pic>
    </p:spTree>
    <p:extLst>
      <p:ext uri="{BB962C8B-B14F-4D97-AF65-F5344CB8AC3E}">
        <p14:creationId xmlns:p14="http://schemas.microsoft.com/office/powerpoint/2010/main" val="2002782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687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10 – </a:t>
            </a:r>
            <a:r>
              <a:rPr lang="ko-KR" altLang="en-US" dirty="0"/>
              <a:t>소스코드</a:t>
            </a:r>
            <a:r>
              <a:rPr lang="en-US" altLang="ko-KR" dirty="0"/>
              <a:t>(session06.jsp)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984" y="1479176"/>
            <a:ext cx="5577016" cy="501369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3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3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latin typeface="Consolas" panose="020B0609020204030204" pitchFamily="49" charset="0"/>
              </a:rPr>
              <a:t>    </a:t>
            </a:r>
            <a:r>
              <a:rPr lang="en-US" altLang="ko-KR" sz="13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3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sz="1300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3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Session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----- </a:t>
            </a:r>
            <a:r>
              <a:rPr lang="ko-KR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세션을 삭제하기 전 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-----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BF5F3F"/>
                </a:solidFill>
                <a:latin typeface="Consolas" panose="020B0609020204030204" pitchFamily="49" charset="0"/>
              </a:rPr>
              <a:t>  &lt;%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nb-NO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String user_id = (String)session.getAttribute(</a:t>
            </a:r>
            <a:r>
              <a:rPr lang="nb-NO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"userID"</a:t>
            </a:r>
            <a:r>
              <a:rPr lang="nb-NO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user_pw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= (String)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session.getAttribute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3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userPW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70000"/>
              </a:lnSpc>
              <a:buNone/>
            </a:pPr>
            <a:endParaRPr lang="ko-KR" altLang="en-US" sz="13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300" dirty="0">
                <a:solidFill>
                  <a:srgbClr val="2A00FF"/>
                </a:solidFill>
                <a:latin typeface="Consolas" panose="020B0609020204030204" pitchFamily="49" charset="0"/>
              </a:rPr>
              <a:t>설정된 세션 이름 </a:t>
            </a:r>
            <a:r>
              <a:rPr lang="en-US" altLang="ko-KR" sz="13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userID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 : 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3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300" dirty="0">
                <a:solidFill>
                  <a:srgbClr val="2A00FF"/>
                </a:solidFill>
                <a:latin typeface="Consolas" panose="020B0609020204030204" pitchFamily="49" charset="0"/>
              </a:rPr>
              <a:t>설정된 세션 값 </a:t>
            </a:r>
            <a:r>
              <a:rPr lang="en-US" altLang="ko-KR" sz="13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userPW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 : "</a:t>
            </a:r>
            <a:r>
              <a:rPr lang="ko-KR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user_pw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3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3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40695D2-9A95-4080-B3B1-30A70F208915}"/>
              </a:ext>
            </a:extLst>
          </p:cNvPr>
          <p:cNvSpPr txBox="1">
            <a:spLocks/>
          </p:cNvSpPr>
          <p:nvPr/>
        </p:nvSpPr>
        <p:spPr>
          <a:xfrm>
            <a:off x="6096000" y="1479176"/>
            <a:ext cx="5257800" cy="50136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request.isRequestedSessionIdValid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300" dirty="0">
                <a:solidFill>
                  <a:srgbClr val="2A00FF"/>
                </a:solidFill>
                <a:latin typeface="Consolas" panose="020B0609020204030204" pitchFamily="49" charset="0"/>
              </a:rPr>
              <a:t>세션이 유효합니다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else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300" dirty="0">
                <a:solidFill>
                  <a:srgbClr val="2A00FF"/>
                </a:solidFill>
                <a:latin typeface="Consolas" panose="020B0609020204030204" pitchFamily="49" charset="0"/>
              </a:rPr>
              <a:t>세션이 유효하지 않습니다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70000"/>
              </a:lnSpc>
              <a:buNone/>
            </a:pPr>
            <a:endParaRPr lang="ko-KR" altLang="en-US" sz="13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session.invalidate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BF5F3F"/>
                </a:solidFill>
                <a:latin typeface="Consolas" panose="020B0609020204030204" pitchFamily="49" charset="0"/>
              </a:rPr>
              <a:t>  %&gt;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----- </a:t>
            </a:r>
            <a:r>
              <a:rPr lang="ko-KR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세션을 삭제하한 후 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-----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BF5F3F"/>
                </a:solidFill>
                <a:latin typeface="Consolas" panose="020B0609020204030204" pitchFamily="49" charset="0"/>
              </a:rPr>
              <a:t>  &lt;%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request.isRequestedSessionIdValid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300" dirty="0">
                <a:solidFill>
                  <a:srgbClr val="2A00FF"/>
                </a:solidFill>
                <a:latin typeface="Consolas" panose="020B0609020204030204" pitchFamily="49" charset="0"/>
              </a:rPr>
              <a:t>세션이 유효합니다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else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300" dirty="0">
                <a:solidFill>
                  <a:srgbClr val="2A00FF"/>
                </a:solidFill>
                <a:latin typeface="Consolas" panose="020B0609020204030204" pitchFamily="49" charset="0"/>
              </a:rPr>
              <a:t>세션이 유효하지 않습니다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BF5F3F"/>
                </a:solidFill>
                <a:latin typeface="Consolas" panose="020B0609020204030204" pitchFamily="49" charset="0"/>
              </a:rPr>
              <a:t>  %&gt;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869793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10 - </a:t>
            </a:r>
            <a:r>
              <a:rPr lang="ko-KR" altLang="en-US" dirty="0"/>
              <a:t>실행결과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FFB5E04-11FA-44AC-9081-FD96349FC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5800" y="2596356"/>
            <a:ext cx="3200400" cy="2809875"/>
          </a:xfrm>
        </p:spPr>
      </p:pic>
    </p:spTree>
    <p:extLst>
      <p:ext uri="{BB962C8B-B14F-4D97-AF65-F5344CB8AC3E}">
        <p14:creationId xmlns:p14="http://schemas.microsoft.com/office/powerpoint/2010/main" val="2847117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687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11 – </a:t>
            </a:r>
            <a:r>
              <a:rPr lang="ko-KR" altLang="en-US" dirty="0"/>
              <a:t>소스코드</a:t>
            </a:r>
            <a:r>
              <a:rPr lang="en-US" altLang="ko-KR" dirty="0"/>
              <a:t>(session07.jsp)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17812"/>
            <a:ext cx="10515600" cy="554018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2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Session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----- 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세션 유효 시간 변경 전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-----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BF5F3F"/>
                </a:solidFill>
                <a:latin typeface="Consolas" panose="020B0609020204030204" pitchFamily="49" charset="0"/>
              </a:rPr>
              <a:t>  &lt;%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time =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session.getMaxInactiveInterval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/ 60;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세션 유효 시간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 time +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분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BF5F3F"/>
                </a:solidFill>
                <a:latin typeface="Consolas" panose="020B0609020204030204" pitchFamily="49" charset="0"/>
              </a:rPr>
              <a:t>  %&gt;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----- 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세션을 유효 시간 변경 후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-----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BF5F3F"/>
                </a:solidFill>
                <a:latin typeface="Consolas" panose="020B0609020204030204" pitchFamily="49" charset="0"/>
              </a:rPr>
              <a:t>  &lt;%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session.setMaxInactiveInterval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(60 * 60);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time =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session.getMaxInactiveInterval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/ 60;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세션 유효 시간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 time +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분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8772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11 - </a:t>
            </a:r>
            <a:r>
              <a:rPr lang="ko-KR" altLang="en-US" dirty="0"/>
              <a:t>실행결과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3A68A55-14E9-4DE1-8010-8EF959354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2437" y="2834481"/>
            <a:ext cx="3667125" cy="2333625"/>
          </a:xfrm>
        </p:spPr>
      </p:pic>
    </p:spTree>
    <p:extLst>
      <p:ext uri="{BB962C8B-B14F-4D97-AF65-F5344CB8AC3E}">
        <p14:creationId xmlns:p14="http://schemas.microsoft.com/office/powerpoint/2010/main" val="2869766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5352"/>
            <a:ext cx="10515600" cy="864974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12 – </a:t>
            </a:r>
            <a:r>
              <a:rPr lang="ko-KR" altLang="en-US" dirty="0"/>
              <a:t>소스코드</a:t>
            </a:r>
            <a:r>
              <a:rPr lang="en-US" altLang="ko-KR" dirty="0"/>
              <a:t>(session08.jsp)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50325"/>
            <a:ext cx="10515600" cy="58076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3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3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latin typeface="Consolas" panose="020B0609020204030204" pitchFamily="49" charset="0"/>
              </a:rPr>
              <a:t>    </a:t>
            </a:r>
            <a:r>
              <a:rPr lang="en-US" altLang="ko-KR" sz="13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3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sz="1300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3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Session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session_id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session.getId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last_time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session.getLastAccessedTime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start_time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session.getCreationTime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used_time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last_time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start_time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) / 60000;</a:t>
            </a:r>
          </a:p>
          <a:p>
            <a:pPr marL="0" indent="0" algn="l">
              <a:lnSpc>
                <a:spcPct val="70000"/>
              </a:lnSpc>
              <a:buNone/>
            </a:pPr>
            <a:endParaRPr lang="ko-KR" altLang="en-US" sz="13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300" dirty="0">
                <a:solidFill>
                  <a:srgbClr val="2A00FF"/>
                </a:solidFill>
                <a:latin typeface="Consolas" panose="020B0609020204030204" pitchFamily="49" charset="0"/>
              </a:rPr>
              <a:t>세션 아이디 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session_id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3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300" dirty="0">
                <a:solidFill>
                  <a:srgbClr val="2A00FF"/>
                </a:solidFill>
                <a:latin typeface="Consolas" panose="020B0609020204030204" pitchFamily="49" charset="0"/>
              </a:rPr>
              <a:t>요청 시작 시간 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start_time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3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300" dirty="0">
                <a:solidFill>
                  <a:srgbClr val="2A00FF"/>
                </a:solidFill>
                <a:latin typeface="Consolas" panose="020B0609020204030204" pitchFamily="49" charset="0"/>
              </a:rPr>
              <a:t>요청 마지막 시간 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last_time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3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300" dirty="0">
                <a:solidFill>
                  <a:srgbClr val="2A00FF"/>
                </a:solidFill>
                <a:latin typeface="Consolas" panose="020B0609020204030204" pitchFamily="49" charset="0"/>
              </a:rPr>
              <a:t>웹 사이트에서 경과 시간 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used_time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3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411531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12 - </a:t>
            </a:r>
            <a:r>
              <a:rPr lang="ko-KR" altLang="en-US" dirty="0"/>
              <a:t>실행결과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A61327D-E5D4-4910-9435-4AE41B20D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4275" y="3282156"/>
            <a:ext cx="4743450" cy="1438275"/>
          </a:xfrm>
        </p:spPr>
      </p:pic>
    </p:spTree>
    <p:extLst>
      <p:ext uri="{BB962C8B-B14F-4D97-AF65-F5344CB8AC3E}">
        <p14:creationId xmlns:p14="http://schemas.microsoft.com/office/powerpoint/2010/main" val="44461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687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 – </a:t>
            </a:r>
            <a:r>
              <a:rPr lang="ko-KR" altLang="en-US" dirty="0"/>
              <a:t>소스코드</a:t>
            </a:r>
            <a:r>
              <a:rPr lang="en-US" altLang="ko-KR" dirty="0"/>
              <a:t>(cookie01_process.jsp)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9176"/>
            <a:ext cx="5257800" cy="5013699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sz="13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3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3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300" dirty="0">
                <a:latin typeface="Consolas" panose="020B0609020204030204" pitchFamily="49" charset="0"/>
              </a:rPr>
              <a:t>    </a:t>
            </a:r>
            <a:r>
              <a:rPr lang="en-US" altLang="ko-KR" sz="13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3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sz="1300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3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Cookie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3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request.setCharacterEncoding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300" dirty="0" err="1">
                <a:solidFill>
                  <a:srgbClr val="2A00FF"/>
                </a:solidFill>
                <a:latin typeface="Consolas" panose="020B0609020204030204" pitchFamily="49" charset="0"/>
              </a:rPr>
              <a:t>euc-kr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3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40695D2-9A95-4080-B3B1-30A70F208915}"/>
              </a:ext>
            </a:extLst>
          </p:cNvPr>
          <p:cNvSpPr txBox="1">
            <a:spLocks/>
          </p:cNvSpPr>
          <p:nvPr/>
        </p:nvSpPr>
        <p:spPr>
          <a:xfrm>
            <a:off x="6096000" y="1479176"/>
            <a:ext cx="5257800" cy="50136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user_pw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"password"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user_id.equals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"admin"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&amp;&amp;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user_pw.equals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"1234"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Cookie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cookie_id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Cookie(</a:t>
            </a:r>
            <a:r>
              <a:rPr lang="en-US" altLang="ko-K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userID</a:t>
            </a:r>
            <a:r>
              <a:rPr lang="en-US" altLang="ko-K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Cookie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cookie_pw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Cookie(</a:t>
            </a:r>
            <a:r>
              <a:rPr lang="en-US" altLang="ko-K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userPW</a:t>
            </a:r>
            <a:r>
              <a:rPr lang="en-US" altLang="ko-K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user_pw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response.addCookie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cookie_id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response.addCookie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cookie_pw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쿠기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생성이 성공했습니다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님 환영합니다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else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쿠키 생성이 실패했습니다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0834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1 - </a:t>
            </a:r>
            <a:r>
              <a:rPr lang="ko-KR" altLang="en-US" dirty="0"/>
              <a:t>실행결과</a:t>
            </a:r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63EB5293-BDEB-4528-8E4C-3B3260DE8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169" y="2199603"/>
            <a:ext cx="2962275" cy="1809750"/>
          </a:xfrm>
          <a:solidFill>
            <a:schemeClr val="bg1"/>
          </a:solidFill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92939C-75C6-4315-B457-CFA202F7E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558" y="2190078"/>
            <a:ext cx="2905125" cy="1819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24BD2C-4A39-46FA-80B6-358F975DD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393" y="4518268"/>
            <a:ext cx="2409825" cy="923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AF45CC-A815-4F8B-AE93-890C6E252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8784" y="4508743"/>
            <a:ext cx="24098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1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687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 – </a:t>
            </a:r>
            <a:r>
              <a:rPr lang="ko-KR" altLang="en-US" dirty="0"/>
              <a:t>소스코드</a:t>
            </a:r>
            <a:r>
              <a:rPr lang="en-US" altLang="ko-KR" dirty="0"/>
              <a:t>(cookie02.jsp)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98605"/>
            <a:ext cx="10515600" cy="565939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1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Cookie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BF5F3F"/>
                </a:solidFill>
                <a:latin typeface="Consolas" panose="020B0609020204030204" pitchFamily="49" charset="0"/>
              </a:rPr>
              <a:t>  &lt;%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request.setCharacterEncoding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euc-kr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70000"/>
              </a:lnSpc>
              <a:buNone/>
            </a:pPr>
            <a:endParaRPr lang="ko-KR" altLang="en-US" sz="11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Cookie[] cookies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request.getCookies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현재 설정된 쿠키의 개수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=&gt; "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cookies.length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"=============================&lt;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cookies.length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설정된 쿠키의 속성 이름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["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"] :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cookies[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설정된 쿠키의 속성 값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["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"] :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cookies[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"---------------------------------------------&lt;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BF5F3F"/>
                </a:solidFill>
                <a:latin typeface="Consolas" panose="020B0609020204030204" pitchFamily="49" charset="0"/>
              </a:rPr>
              <a:t>  %&gt;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2495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</a:t>
            </a:r>
            <a:r>
              <a:rPr lang="en-US" altLang="ko-KR"/>
              <a:t>2 - </a:t>
            </a:r>
            <a:r>
              <a:rPr lang="ko-KR" altLang="en-US"/>
              <a:t>실행결과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648CBC3-9099-412C-919C-573AAC548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262" y="2515394"/>
            <a:ext cx="5705475" cy="2971800"/>
          </a:xfrm>
        </p:spPr>
      </p:pic>
    </p:spTree>
    <p:extLst>
      <p:ext uri="{BB962C8B-B14F-4D97-AF65-F5344CB8AC3E}">
        <p14:creationId xmlns:p14="http://schemas.microsoft.com/office/powerpoint/2010/main" val="198486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687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3 – </a:t>
            </a:r>
            <a:r>
              <a:rPr lang="ko-KR" altLang="en-US" dirty="0"/>
              <a:t>소스코드</a:t>
            </a:r>
            <a:r>
              <a:rPr lang="en-US" altLang="ko-KR" dirty="0"/>
              <a:t>(cookie03.jsp)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68410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2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Cookie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BF5F3F"/>
                </a:solidFill>
                <a:latin typeface="Consolas" panose="020B0609020204030204" pitchFamily="49" charset="0"/>
              </a:rPr>
              <a:t>  &lt;%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request.setCharacterEncoding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euc-kr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70000"/>
              </a:lnSpc>
              <a:buNone/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Cookie[] cookies =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request.getCookies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lnSpc>
                <a:spcPct val="70000"/>
              </a:lnSpc>
              <a:buNone/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cookies.length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cookies[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setMaxAge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response.addCookie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(cookies[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response.sendRedirect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ookie02.jsp");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BF5F3F"/>
                </a:solidFill>
                <a:latin typeface="Consolas" panose="020B0609020204030204" pitchFamily="49" charset="0"/>
              </a:rPr>
              <a:t>  %&gt;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348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3 - </a:t>
            </a:r>
            <a:r>
              <a:rPr lang="ko-KR" altLang="en-US" dirty="0"/>
              <a:t>실행결과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61ABB44-5F76-40BD-B1B7-4C31C06F4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0" y="3225006"/>
            <a:ext cx="5715000" cy="1552575"/>
          </a:xfrm>
        </p:spPr>
      </p:pic>
    </p:spTree>
    <p:extLst>
      <p:ext uri="{BB962C8B-B14F-4D97-AF65-F5344CB8AC3E}">
        <p14:creationId xmlns:p14="http://schemas.microsoft.com/office/powerpoint/2010/main" val="405660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687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4 – </a:t>
            </a:r>
            <a:r>
              <a:rPr lang="ko-KR" altLang="en-US" dirty="0"/>
              <a:t>소스코드</a:t>
            </a:r>
            <a:r>
              <a:rPr lang="en-US" altLang="ko-KR" dirty="0"/>
              <a:t>(</a:t>
            </a:r>
            <a:r>
              <a:rPr lang="en-US" altLang="ko-KR" dirty="0" err="1"/>
              <a:t>session.jsp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68410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1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예제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session.jsp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BF5F3F"/>
                </a:solidFill>
                <a:latin typeface="Consolas" panose="020B0609020204030204" pitchFamily="49" charset="0"/>
              </a:rPr>
              <a:t>  &lt;%@ 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java.util.Enumeration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java.util.Date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세션 예제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세션 주요 정보 조회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세션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ID (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유일한 식별자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altLang="ko-KR" sz="11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session.getId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1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세션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MaxInactiveInterval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기본 세션 유지 시간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altLang="ko-KR" sz="11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session.getMaxInactiveInterval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1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endParaRPr lang="ko-KR" altLang="en-US" sz="11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BF5F3F"/>
                </a:solidFill>
                <a:latin typeface="Consolas" panose="020B0609020204030204" pitchFamily="49" charset="0"/>
              </a:rPr>
              <a:t>  &lt;%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long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mseconds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session.getCreationTime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Date time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mseconds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BF5F3F"/>
                </a:solidFill>
                <a:latin typeface="Consolas" panose="020B0609020204030204" pitchFamily="49" charset="0"/>
              </a:rPr>
              <a:t>  %&gt;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세션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CreationTime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(1970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년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월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일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시 이후의 지난 </a:t>
            </a:r>
            <a:r>
              <a:rPr lang="ko-KR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밀리세컨드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altLang="ko-KR" sz="11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mseconds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세션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CreationTime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시각으로 다시 계산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altLang="ko-KR" sz="11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</a:t>
            </a:r>
            <a:r>
              <a:rPr lang="en-US" altLang="ko-KR" sz="11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toLocaleString</a:t>
            </a:r>
            <a:r>
              <a:rPr lang="en-US" altLang="ko-KR" sz="1100" u="sng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100" u="sng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6039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2750</Words>
  <Application>Microsoft Office PowerPoint</Application>
  <PresentationFormat>와이드스크린</PresentationFormat>
  <Paragraphs>373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Consolas</vt:lpstr>
      <vt:lpstr>Office 테마</vt:lpstr>
      <vt:lpstr>웹서버구축 [스몰과제9] 20175105_곽영주</vt:lpstr>
      <vt:lpstr>문제1 – 소스코드(cookie01.jsp)</vt:lpstr>
      <vt:lpstr>문제1 – 소스코드(cookie01_process.jsp)</vt:lpstr>
      <vt:lpstr>문제1 - 실행결과</vt:lpstr>
      <vt:lpstr>문제2 – 소스코드(cookie02.jsp)</vt:lpstr>
      <vt:lpstr>문제2 - 실행결과</vt:lpstr>
      <vt:lpstr>문제3 – 소스코드(cookie03.jsp)</vt:lpstr>
      <vt:lpstr>문제3 - 실행결과</vt:lpstr>
      <vt:lpstr>문제4 – 소스코드(session.jsp)</vt:lpstr>
      <vt:lpstr>문제4 - 실행결과</vt:lpstr>
      <vt:lpstr>문제5 – 소스코드(session01.jsp)</vt:lpstr>
      <vt:lpstr>문제5 – 소스코드(session01_process.jsp)</vt:lpstr>
      <vt:lpstr>문제5 - 실행결과</vt:lpstr>
      <vt:lpstr>문제6 – 소스코드(session02.jsp)</vt:lpstr>
      <vt:lpstr>문제6 - 실행결과</vt:lpstr>
      <vt:lpstr>문제7 – 소스코드(session03.jsp)</vt:lpstr>
      <vt:lpstr>문제7 - 실행결과</vt:lpstr>
      <vt:lpstr>문제8 – 소스코드(session04.jsp)</vt:lpstr>
      <vt:lpstr>문제8 - 실행결과</vt:lpstr>
      <vt:lpstr>문제9 – 소스코드(session05.jsp)</vt:lpstr>
      <vt:lpstr>문제9 - 실행결과</vt:lpstr>
      <vt:lpstr>문제10 – 소스코드(session06.jsp)</vt:lpstr>
      <vt:lpstr>문제10 - 실행결과</vt:lpstr>
      <vt:lpstr>문제11 – 소스코드(session07.jsp)</vt:lpstr>
      <vt:lpstr>문제11 - 실행결과</vt:lpstr>
      <vt:lpstr>문제12 – 소스코드(session08.jsp)</vt:lpstr>
      <vt:lpstr>문제12 - 실행결과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웹서버구축 [주차_대면실습과제] 20175105_곽영주</dc:title>
  <dc:creator>YeongJu</dc:creator>
  <cp:lastModifiedBy>YeongJu</cp:lastModifiedBy>
  <cp:revision>35</cp:revision>
  <dcterms:created xsi:type="dcterms:W3CDTF">2021-03-16T04:59:39Z</dcterms:created>
  <dcterms:modified xsi:type="dcterms:W3CDTF">2021-05-06T09:34:21Z</dcterms:modified>
</cp:coreProperties>
</file>