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6" r:id="rId5"/>
    <p:sldId id="267" r:id="rId6"/>
    <p:sldId id="272" r:id="rId7"/>
    <p:sldId id="268" r:id="rId8"/>
    <p:sldId id="271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[11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대면실습과제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login.jsp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login_pro.jsp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아이디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패스워드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로그인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취소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37A52F-E6F6-4A9C-BC1B-AE4BD66EB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878" y="3178540"/>
            <a:ext cx="2962275" cy="14478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A3E79E-9B50-40B5-9CA7-9C6E0D54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00" y="3103192"/>
            <a:ext cx="30384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login_pro.jsp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id=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pw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id.equals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 &amp;&amp; 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pw.equals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Cookie my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Cookie(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member_ok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response.addCookie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(my);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"&lt;b&gt;["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"]&lt;b&gt;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님 반갑습니다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.&lt;p&gt;"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"&lt;a 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my.jsp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님의 관리 페이지로 이동합니다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.&lt;/a&gt;&lt;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"&lt;a 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logout.jsp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로그아웃합니다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.&lt;/a&gt;&lt;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"&lt;script&gt;"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"alert('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아이디와 패스워드가 다릅니다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.');"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history.back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();"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"&lt;/script&gt;"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567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F472BB-2764-4ED6-BAED-98C38CCD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56" y="2408054"/>
            <a:ext cx="3714750" cy="24479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802C3-FAC6-4C2A-BC88-1DFBEB23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834" y="2879541"/>
            <a:ext cx="3619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logout.jsp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Cookie[] cookies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request.getCookies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Boolean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access_ok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(cookies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(cookies[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member_ok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access_ok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access_ok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cookies[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setMaxAge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response.addCookie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(cookies[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"&lt;script&gt;"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"alert('</a:t>
            </a:r>
            <a:r>
              <a:rPr lang="ko-KR" alt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로그아웃되었습니다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.');"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location.href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login.jsp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"&lt;/script&gt;"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로그인 해주세요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26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8B621D-DA2C-4C4B-B6FE-B2B63FA3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262" y="2686844"/>
            <a:ext cx="3419475" cy="2628900"/>
          </a:xfrm>
        </p:spPr>
      </p:pic>
    </p:spTree>
    <p:extLst>
      <p:ext uri="{BB962C8B-B14F-4D97-AF65-F5344CB8AC3E}">
        <p14:creationId xmlns:p14="http://schemas.microsoft.com/office/powerpoint/2010/main" val="208170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my.jsp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Cookie[] cookies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request.getCookies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Boolean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access_ok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(cookies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(cookies[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member_ok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access_ok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access_ok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관리자의 페이지에 오신걸 환영합니다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.&lt;p&gt;"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"&lt;a 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logout.jsp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로그아웃합니다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.&lt;a&gt;&lt;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로그인 해주세요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768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F96A84-B298-4F12-BB8F-BA5E43971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2" y="3405981"/>
            <a:ext cx="3495675" cy="1190625"/>
          </a:xfrm>
        </p:spPr>
      </p:pic>
    </p:spTree>
    <p:extLst>
      <p:ext uri="{BB962C8B-B14F-4D97-AF65-F5344CB8AC3E}">
        <p14:creationId xmlns:p14="http://schemas.microsoft.com/office/powerpoint/2010/main" val="287990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728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웹서버구축 [11주차_대면실습과제] 20175105_곽영주</vt:lpstr>
      <vt:lpstr>문제1 – 소스코드(login.jsp)</vt:lpstr>
      <vt:lpstr>문제1 - 실행결과</vt:lpstr>
      <vt:lpstr>문제2 – 소스코드(login_pro.jsp)</vt:lpstr>
      <vt:lpstr>문제2 - 실행결과</vt:lpstr>
      <vt:lpstr>문제3 – 소스코드(logout.jsp)</vt:lpstr>
      <vt:lpstr>문제3 - 실행결과</vt:lpstr>
      <vt:lpstr>문제4 – 소스코드(my.jsp)</vt:lpstr>
      <vt:lpstr>문제4 -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20</cp:revision>
  <dcterms:created xsi:type="dcterms:W3CDTF">2021-03-16T04:59:39Z</dcterms:created>
  <dcterms:modified xsi:type="dcterms:W3CDTF">2021-06-06T09:21:55Z</dcterms:modified>
</cp:coreProperties>
</file>