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4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9D6CC-2F63-4291-8F65-0632D014E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2A376E-0F4F-4A58-8B1E-D466043E1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8B4E3-3274-4FFC-863F-2F31665C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F3F99-8666-49B9-872E-4984A0FC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A8F80-9CB7-4CFF-BDE1-85E61B03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B7A74-2F4D-41EC-B363-18EE4F4D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92B75-85C4-4A9D-87E2-C2FE4863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01422-B302-4EFF-B9F0-017A0EA3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C8DC2-0F7D-41F1-BA0B-232A0FB5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83688-32B1-4810-94A0-67EB20EE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84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227D99-8A51-4552-BE47-EDB1E1A7B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68B9A-2E4B-48EC-A20F-C7890175D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212BC-1AC6-4C55-9915-0BA99C32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B7FA-D55A-4513-B5D0-D7EFE454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60701-DD55-4F8B-BCA9-D3EEB58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0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72368-36BD-479B-A8C7-218B1761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18CCA-EC73-4174-A648-6C03E61E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8EBFD-837F-4734-AC41-D5E8BD40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0586B-D764-4061-900D-3C6F8D28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43601-A9B4-4D70-880E-909F67B1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A66D7-E13C-44D3-BE0F-3CBC0E23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BD7D6-476F-483C-BCCD-A5EC1A219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783A9-67E7-49D5-9BA5-6B8679E6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92ADD-1E0A-498F-AFB6-FEA3C9BA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005B9-353C-4BE7-8EE8-EB145957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0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9885C-EAEE-43D8-AE29-014356DA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F4EE0-B47F-4D60-98F3-334E13E93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6C95D-404B-4657-BF02-162B478A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84781-1D57-42D3-BE10-848BCC77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94122-0819-428E-894E-07309284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E3464-2714-4D60-83DB-F9D4A6C6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9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3285C-8683-48D5-869D-1B2BFF85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6CB89-9C47-4F35-97CD-CF4336163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17626A-CEE7-469C-9787-F63D1355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D3AFE6-D6AB-4003-A180-7FDE25C91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F6D0A9-1F13-4720-B77C-CBCB7D8C6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74620C-BBC0-43F9-9CDB-11E9495A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38DCB7-F825-48F9-BEFC-2E5EA2F4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16FC6-CE7C-4690-8529-CB355EB2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3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3DD73-7765-4C15-99F4-AAD6CD04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BA2D6C-5EEC-4160-A0BA-727330C1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25950E-5F3E-4C40-847D-1C70F71A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AE277-FD22-4B86-BDA0-67AE53D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8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9B918A-D926-4D55-8F01-7D0B4498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647469-C251-4B64-80B0-CC4792B6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698ECB-7C21-4F33-A035-09C3E230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2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D5BDD-1197-4429-866E-382F7A60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84C25-C7F2-4A6D-87B8-A270EF53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A2E58-9E7C-468C-8981-A8E945FB2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51F46-42A7-4D07-A91A-6367BF0D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B8795-83EB-4553-BCD9-97FB1B10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C7BB0-1A7F-485F-B012-6D84DA5E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95C40-5A16-45FC-B968-44651129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F7EA39-C28B-4969-B2D9-BC705A917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C4F15-8F27-47AF-A528-09D2EA185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4106D-517D-46EF-B3F6-83AE5443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AB9-6BC9-4E73-8F63-CCD4BE5B26E5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48571-663C-4D2B-9EBC-4CB1EED7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E81D5-1836-49F3-A81E-80B64359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7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05D06-802A-405E-997A-36EF728F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CD55A-4CF2-43E1-8E39-6D1CD7F7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0C881-48FD-4DFA-A96A-D37FA712F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2AB9-6BC9-4E73-8F63-CCD4BE5B26E5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5D2EB-07A4-44F8-AA98-2C7C2757B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4C046-734F-4E21-8CF4-15D27A3C6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5DB7-CD9D-424D-BD0C-33BDF9E8B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0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4247F1-E772-4F18-BE62-06F00B80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0681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웹서버구축</a:t>
            </a:r>
            <a:r>
              <a:rPr lang="en-US" altLang="ko-KR" dirty="0"/>
              <a:t> [</a:t>
            </a:r>
            <a:r>
              <a:rPr lang="ko-KR" altLang="en-US" dirty="0" err="1"/>
              <a:t>스몰과제</a:t>
            </a:r>
            <a:r>
              <a:rPr lang="en-US" altLang="ko-KR" dirty="0"/>
              <a:t>10]</a:t>
            </a:r>
            <a:br>
              <a:rPr lang="en-US" altLang="ko-KR" dirty="0"/>
            </a:br>
            <a:r>
              <a:rPr lang="en-US" altLang="ko-KR" dirty="0"/>
              <a:t>20175105_</a:t>
            </a:r>
            <a:r>
              <a:rPr lang="ko-KR" altLang="en-US" dirty="0" err="1"/>
              <a:t>곽영주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BC35E6-0829-4B05-8E77-9F0FF040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83" y="782967"/>
            <a:ext cx="2646033" cy="26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6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581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 – </a:t>
            </a:r>
            <a:r>
              <a:rPr lang="ko-KR" altLang="en-US" dirty="0"/>
              <a:t>소스코드</a:t>
            </a:r>
            <a:r>
              <a:rPr lang="en-US" altLang="ko-KR" dirty="0"/>
              <a:t>(ScoreBean.java)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65816"/>
            <a:ext cx="10515600" cy="6192184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javabean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ScoreBean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ko-KR" alt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this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getPoint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setPoint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438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581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 – </a:t>
            </a:r>
            <a:r>
              <a:rPr lang="ko-KR" altLang="en-US" dirty="0"/>
              <a:t>소스코드</a:t>
            </a:r>
            <a:r>
              <a:rPr lang="en-US" altLang="ko-KR" dirty="0"/>
              <a:t>(</a:t>
            </a:r>
            <a:r>
              <a:rPr lang="en-US" altLang="ko-KR" dirty="0" err="1"/>
              <a:t>score.jsp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65816"/>
            <a:ext cx="10515600" cy="6192184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score.jsp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JavaBean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를 이용한 학생의 이름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성적의 저장과 조회 예제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jsp:useBean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"score"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javabean.ScoreBean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scope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"page"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이름과 성적을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JavaBean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ScoreBean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에 저장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이름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성적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"78"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jsp:setProperty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"score"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jsp:setProperty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"score"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"point"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"78"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JavaBean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ScoreBean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에 저장된 정보를 조회 출력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이름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jsp:getProperty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"score"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</a:t>
            </a:r>
            <a:r>
              <a:rPr lang="en-US" altLang="ko-KR" sz="1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성적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jsp:getProperty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"score"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"point"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</a:t>
            </a:r>
            <a:r>
              <a:rPr lang="en-US" altLang="ko-KR" sz="1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33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F8B74F-41B7-4D99-B5AB-D2129AC5F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2215356"/>
            <a:ext cx="7791450" cy="3571875"/>
          </a:xfrm>
        </p:spPr>
      </p:pic>
    </p:spTree>
    <p:extLst>
      <p:ext uri="{BB962C8B-B14F-4D97-AF65-F5344CB8AC3E}">
        <p14:creationId xmlns:p14="http://schemas.microsoft.com/office/powerpoint/2010/main" val="108381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581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2 – </a:t>
            </a:r>
            <a:r>
              <a:rPr lang="ko-KR" altLang="en-US" dirty="0"/>
              <a:t>소스코드</a:t>
            </a:r>
            <a:r>
              <a:rPr lang="en-US" altLang="ko-KR" dirty="0"/>
              <a:t>(grade.html)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65816"/>
            <a:ext cx="10515600" cy="61921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grade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이름과 점수를 입력하세요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grade.jsp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이름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"16"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점수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"point"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"3"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입력완료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"reset"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다시쓰기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666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581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2 – </a:t>
            </a:r>
            <a:r>
              <a:rPr lang="ko-KR" altLang="en-US" dirty="0"/>
              <a:t>소스코드</a:t>
            </a:r>
            <a:r>
              <a:rPr lang="en-US" altLang="ko-KR" dirty="0"/>
              <a:t>(GradeBean.java)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65816"/>
            <a:ext cx="5257800" cy="619218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javabean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13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GradeBean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3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0000C0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ko-KR" altLang="en-US" sz="13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>
              <a:buNone/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this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3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getPoint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>
              <a:buNone/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0000C0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setPoint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3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F1CB0-EB6D-4D65-A464-1CC16B003D38}"/>
              </a:ext>
            </a:extLst>
          </p:cNvPr>
          <p:cNvSpPr txBox="1"/>
          <p:nvPr/>
        </p:nvSpPr>
        <p:spPr>
          <a:xfrm>
            <a:off x="6096000" y="665816"/>
            <a:ext cx="5257800" cy="4560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getGrade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>
              <a:lnSpc>
                <a:spcPct val="150000"/>
              </a:lnSpc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ko-KR" sz="1300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0000C0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90)</a:t>
            </a:r>
          </a:p>
          <a:p>
            <a:pPr algn="l">
              <a:lnSpc>
                <a:spcPct val="150000"/>
              </a:lnSpc>
            </a:pPr>
            <a:r>
              <a:rPr lang="en-US" altLang="ko-KR" sz="1300" dirty="0">
                <a:solidFill>
                  <a:srgbClr val="6A3E3E"/>
                </a:solidFill>
                <a:latin typeface="Consolas" panose="020B0609020204030204" pitchFamily="49" charset="0"/>
              </a:rPr>
              <a:t>      grade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0000C0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80)</a:t>
            </a:r>
          </a:p>
          <a:p>
            <a:pPr algn="l">
              <a:lnSpc>
                <a:spcPct val="150000"/>
              </a:lnSpc>
            </a:pPr>
            <a:r>
              <a:rPr lang="en-US" altLang="ko-KR" sz="1300" dirty="0">
                <a:solidFill>
                  <a:srgbClr val="6A3E3E"/>
                </a:solidFill>
                <a:latin typeface="Consolas" panose="020B0609020204030204" pitchFamily="49" charset="0"/>
              </a:rPr>
              <a:t>      grade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0000C0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70)</a:t>
            </a:r>
          </a:p>
          <a:p>
            <a:pPr algn="l">
              <a:lnSpc>
                <a:spcPct val="150000"/>
              </a:lnSpc>
            </a:pPr>
            <a:r>
              <a:rPr lang="en-US" altLang="ko-KR" sz="1300" dirty="0">
                <a:solidFill>
                  <a:srgbClr val="6A3E3E"/>
                </a:solidFill>
                <a:latin typeface="Consolas" panose="020B0609020204030204" pitchFamily="49" charset="0"/>
              </a:rPr>
              <a:t>      grade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300" b="1" dirty="0">
                <a:solidFill>
                  <a:srgbClr val="0000C0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60)</a:t>
            </a:r>
          </a:p>
          <a:p>
            <a:pPr algn="l">
              <a:lnSpc>
                <a:spcPct val="150000"/>
              </a:lnSpc>
            </a:pPr>
            <a:r>
              <a:rPr lang="en-US" altLang="ko-KR" sz="1300" dirty="0">
                <a:solidFill>
                  <a:srgbClr val="6A3E3E"/>
                </a:solidFill>
                <a:latin typeface="Consolas" panose="020B0609020204030204" pitchFamily="49" charset="0"/>
              </a:rPr>
              <a:t>      grade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"D"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</a:p>
          <a:p>
            <a:pPr algn="l">
              <a:lnSpc>
                <a:spcPct val="150000"/>
              </a:lnSpc>
            </a:pPr>
            <a:r>
              <a:rPr lang="en-US" altLang="ko-KR" sz="1300" dirty="0">
                <a:solidFill>
                  <a:srgbClr val="6A3E3E"/>
                </a:solidFill>
                <a:latin typeface="Consolas" panose="020B0609020204030204" pitchFamily="49" charset="0"/>
              </a:rPr>
              <a:t>      grade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300" dirty="0">
                <a:solidFill>
                  <a:srgbClr val="2A00FF"/>
                </a:solidFill>
                <a:latin typeface="Consolas" panose="020B0609020204030204" pitchFamily="49" charset="0"/>
              </a:rPr>
              <a:t>"F"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altLang="ko-KR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>
              <a:lnSpc>
                <a:spcPct val="150000"/>
              </a:lnSpc>
            </a:pP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3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BA975E-2FA1-4283-97CB-48874A56786E}"/>
              </a:ext>
            </a:extLst>
          </p:cNvPr>
          <p:cNvCxnSpPr/>
          <p:nvPr/>
        </p:nvCxnSpPr>
        <p:spPr>
          <a:xfrm>
            <a:off x="5629835" y="665816"/>
            <a:ext cx="0" cy="6192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86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581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2 – </a:t>
            </a:r>
            <a:r>
              <a:rPr lang="ko-KR" altLang="en-US" dirty="0"/>
              <a:t>소스코드</a:t>
            </a:r>
            <a:r>
              <a:rPr lang="en-US" altLang="ko-KR" dirty="0"/>
              <a:t>(</a:t>
            </a:r>
            <a:r>
              <a:rPr lang="en-US" altLang="ko-KR" dirty="0" err="1"/>
              <a:t>grade.jsp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65816"/>
            <a:ext cx="10515600" cy="6192184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charset=EUC-KR"</a:t>
            </a:r>
          </a:p>
          <a:p>
            <a:pPr marL="0" indent="0" algn="l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"EUC-KR"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예제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grade.jsp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JavaBean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를 이용한 학생의 점수에 따른 성적 처리 예제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  &lt;%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request.setCharacterEncoding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euc-kr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jsp:useBean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"score"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javabean.GradeBean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scope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"page"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폼에서 전달받은 이름과 성적을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JavaBean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GradeBean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에 저장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이름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성적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request.getParameter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"point"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jsp:setProperty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"score"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jsp:setProperty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"score"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"point"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"point"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JavaBean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GradeBean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에 저장된 정보를 조회 출력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이름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jsp:getProperty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"score"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</a:t>
            </a:r>
            <a:r>
              <a:rPr lang="en-US" altLang="ko-KR" sz="1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성적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jsp:getProperty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"score"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"point"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</a:t>
            </a:r>
            <a:r>
              <a:rPr lang="en-US" altLang="ko-KR" sz="1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등급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jsp:getProperty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"score"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"grade"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</a:t>
            </a:r>
            <a:r>
              <a:rPr lang="en-US" altLang="ko-KR" sz="1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244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2 - </a:t>
            </a:r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1B42292-6F41-4787-B488-7E0691519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5" y="2577604"/>
            <a:ext cx="3743325" cy="170279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0F838D-AA26-4109-8E0F-8FB1F5236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7" y="2239459"/>
            <a:ext cx="4395788" cy="231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8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908</Words>
  <Application>Microsoft Office PowerPoint</Application>
  <PresentationFormat>와이드스크린</PresentationFormat>
  <Paragraphs>123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Consolas</vt:lpstr>
      <vt:lpstr>Office 테마</vt:lpstr>
      <vt:lpstr>웹서버구축 [스몰과제10] 20175105_곽영주</vt:lpstr>
      <vt:lpstr>문제1 – 소스코드(ScoreBean.java)</vt:lpstr>
      <vt:lpstr>문제1 – 소스코드(score.jsp)</vt:lpstr>
      <vt:lpstr>문제1 - 실행결과</vt:lpstr>
      <vt:lpstr>문제2 – 소스코드(grade.html)</vt:lpstr>
      <vt:lpstr>문제2 – 소스코드(GradeBean.java)</vt:lpstr>
      <vt:lpstr>문제2 – 소스코드(grade.jsp)</vt:lpstr>
      <vt:lpstr>문제2 - 실행결과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웹서버구축 [주차_대면실습과제] 20175105_곽영주</dc:title>
  <dc:creator>YeongJu</dc:creator>
  <cp:lastModifiedBy>YeongJu</cp:lastModifiedBy>
  <cp:revision>14</cp:revision>
  <dcterms:created xsi:type="dcterms:W3CDTF">2021-03-16T04:59:39Z</dcterms:created>
  <dcterms:modified xsi:type="dcterms:W3CDTF">2021-05-11T16:07:12Z</dcterms:modified>
</cp:coreProperties>
</file>