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E7771-CE3C-43A4-A1E9-8EF8E6F75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B25A7F-FE21-413E-8F2B-E30724109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CF98A-2503-402C-BFF9-82220FDF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2182-D4C4-4820-BA4A-DB3F7007853C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08F24-0B0A-4609-901B-B6A3A206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B5EDDB-3112-4EA7-A2CE-546E1222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75C7-BDD5-4160-9CFC-24153902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31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EB4B3-8B5D-4614-9035-8CA35E5C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E6AA39-D76F-4234-A0DD-5D06B4B7C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43A1E-BC36-4ECD-8671-9C6AC30D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2182-D4C4-4820-BA4A-DB3F7007853C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9525C8-35FD-48CC-9917-BEA741E5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831470-79F3-4352-9577-E2606D21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75C7-BDD5-4160-9CFC-24153902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64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7529EB-C631-4ADD-A0C1-AC01233C4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5F1D02-CA8F-4BB0-A2D9-5AA27F2CB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FA3C1F-0941-4767-8C52-A2835482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2182-D4C4-4820-BA4A-DB3F7007853C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3378C5-ECDF-4168-BC3C-F3A504F4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73DA1-5937-49EF-9EF1-12D35A15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75C7-BDD5-4160-9CFC-24153902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0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F404F-84C6-4E50-A97C-833A3047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72D672-5AC7-485A-8080-B62873041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6AEED-C452-41B9-A710-5E6D953D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2182-D4C4-4820-BA4A-DB3F7007853C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D64F62-9A2D-4CC3-9B19-0B4FBA2F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4E624-15DD-4110-9103-B114633A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75C7-BDD5-4160-9CFC-24153902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79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EEE9F-EE5D-4296-86CC-8F35C731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3E6A70-181D-43AC-8AD4-C7CF8251A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9E218-8236-43CB-9BF7-196E48B9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2182-D4C4-4820-BA4A-DB3F7007853C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E897E-FD67-47D9-A1EE-C40A8C20A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3D6E7A-C7A4-4B99-89B8-48FA5B43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75C7-BDD5-4160-9CFC-24153902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49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4A992-D466-4F41-9F96-7B20E032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6F23A-C17C-4761-B854-AC7ED586D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4100D6-C192-462F-A3FB-B85B4F9E0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09B817-04E9-4C94-B1AE-7DC6884C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2182-D4C4-4820-BA4A-DB3F7007853C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1466ED-ADA4-46D0-BC93-DD5ABD54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77C9FC-7496-4419-ADF6-98C95293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75C7-BDD5-4160-9CFC-24153902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33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6AB4E-3D4E-43E6-B8CC-074D1D1B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878621-74A1-45E9-8EE1-15002D667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6CBBE1-DEFE-41CF-A25A-E6C334C26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FC6A56-AE6D-43DD-8DAF-B3D621352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80B0FE-A207-4D45-99EF-3F3A2312C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6310BA-7538-499F-A34A-A93DB2AF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2182-D4C4-4820-BA4A-DB3F7007853C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137C4E-4932-4923-9C34-030D9F7B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1CC59C-1902-49C1-B964-A8DB7E3B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75C7-BDD5-4160-9CFC-24153902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84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1E990-EA35-4E7A-A8B1-9D7C7892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5AC437-8EFD-44E4-A5E4-34E487BB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2182-D4C4-4820-BA4A-DB3F7007853C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CEB9AD-F81B-4C3D-B51F-2330DEC8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9C9246-E497-44A1-BCB7-1674254C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75C7-BDD5-4160-9CFC-24153902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36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0476D3-6A0E-46AE-AB4F-F8874E6D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2182-D4C4-4820-BA4A-DB3F7007853C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CE4C83-CF0A-445E-8CD8-F127B326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D43EF5-669D-40A9-9AE2-E4EC6AD7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75C7-BDD5-4160-9CFC-24153902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14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9D51F-81BE-4D6A-BA1F-058AE0C4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8ED45-B920-47C2-A815-5C90DC250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8F7050-0E99-4FA4-BA67-14AC80EAA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393A22-6F9F-43EB-A875-357164531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2182-D4C4-4820-BA4A-DB3F7007853C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0BB8A3-AE64-439B-B969-052DB736B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E05D88-BE45-44E4-AFEC-70D2671F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75C7-BDD5-4160-9CFC-24153902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11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CD9C3-E7E8-4A0B-9A74-DE6AC600B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456CB5-8B5E-4C52-BF87-110450FAA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57AC07-AF46-4B69-AF2E-845460804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C53703-3FC2-476E-A9F4-35F70A55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2182-D4C4-4820-BA4A-DB3F7007853C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51A98B-3E09-4558-8E5F-87F30D19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50D6D-5C4D-490D-9ECB-C9F9E689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75C7-BDD5-4160-9CFC-24153902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3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1B36F1-98D1-4A06-ACE2-5B87C0E0A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10E164-D648-45EE-A2E0-00D0652A4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C00AB1-93A4-46AA-969A-1FC87FD91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F2182-D4C4-4820-BA4A-DB3F7007853C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EA7FF-98F7-4930-BE49-95976D478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2D6BE-B5DE-4986-8558-C1FF5F9BB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75C7-BDD5-4160-9CFC-24153902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03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84247F1-E772-4F18-BE62-06F00B80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06819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웹서버구축</a:t>
            </a:r>
            <a:r>
              <a:rPr lang="en-US" altLang="ko-KR" dirty="0"/>
              <a:t> [</a:t>
            </a:r>
            <a:r>
              <a:rPr lang="ko-KR" altLang="en-US" dirty="0" err="1"/>
              <a:t>스몰과제</a:t>
            </a:r>
            <a:r>
              <a:rPr lang="en-US" altLang="ko-KR" dirty="0"/>
              <a:t>1]</a:t>
            </a:r>
            <a:br>
              <a:rPr lang="en-US" altLang="ko-KR" dirty="0"/>
            </a:br>
            <a:r>
              <a:rPr lang="en-US" altLang="ko-KR" dirty="0"/>
              <a:t>20175105_</a:t>
            </a:r>
            <a:r>
              <a:rPr lang="ko-KR" altLang="en-US" dirty="0" err="1"/>
              <a:t>곽영주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BC35E6-0829-4B05-8E77-9F0FF0404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983" y="782967"/>
            <a:ext cx="2646033" cy="26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6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B30EB-871C-4B05-AFD9-398C6FBB0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6"/>
            <a:ext cx="10515600" cy="1325563"/>
          </a:xfrm>
        </p:spPr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1 -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8FFC61-4A2C-411B-B92C-434FFC28B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4812" y="1323975"/>
            <a:ext cx="5589494" cy="5168900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Style_chage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style_chage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mySpan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"block"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"40px"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"6em"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"5px dotted magenta"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"20px"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E0B240-AD60-4886-84E9-57C2EFED7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4306" y="1323974"/>
            <a:ext cx="6252882" cy="51689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CSS 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스타일 동적 변경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color:blue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이것은</a:t>
            </a:r>
          </a:p>
          <a:p>
            <a:pPr marL="0" indent="0">
              <a:buNone/>
            </a:pP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mySpan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color:red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문장입니다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스타일 변경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style_chage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3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C2343-9536-451B-A475-7A9225D2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1 - </a:t>
            </a:r>
            <a:r>
              <a:rPr lang="ko-KR" altLang="en-US" dirty="0"/>
              <a:t>실행결과</a:t>
            </a:r>
          </a:p>
        </p:txBody>
      </p:sp>
      <p:pic>
        <p:nvPicPr>
          <p:cNvPr id="5" name="내용 개체 틀 14">
            <a:extLst>
              <a:ext uri="{FF2B5EF4-FFF2-40B4-BE49-F238E27FC236}">
                <a16:creationId xmlns:a16="http://schemas.microsoft.com/office/drawing/2014/main" id="{F21C435A-680F-4B2E-A2F2-0AD6669FD7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9186" y="2505870"/>
            <a:ext cx="4680000" cy="3029937"/>
          </a:xfr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1F13248-8EEA-459E-9D96-770F2AFE86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43661" y="1991519"/>
            <a:ext cx="4680000" cy="405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8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131E3-DDFA-4CD9-9929-A119F983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2 -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7B242-31CE-4FA7-B18A-EBF078EDD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925" y="1333500"/>
            <a:ext cx="5181601" cy="5159375"/>
          </a:xfrm>
          <a:solidFill>
            <a:schemeClr val="tx1"/>
          </a:soli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sz="3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3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3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3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3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3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3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3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3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3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3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3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3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3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3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3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3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3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3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3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3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3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3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3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3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3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Calculator</a:t>
            </a:r>
            <a:r>
              <a:rPr lang="en-US" altLang="ko-KR" sz="3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3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3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3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3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3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3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3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3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3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calculator</a:t>
            </a:r>
            <a:r>
              <a:rPr lang="en-US" altLang="ko-KR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altLang="ko-KR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3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3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altLang="ko-KR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3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3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3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3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"expression"</a:t>
            </a:r>
            <a:r>
              <a:rPr lang="en-US" altLang="ko-KR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3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3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altLang="ko-KR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3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US" altLang="ko-KR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3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altLang="ko-KR" sz="3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3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3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3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3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3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"result"</a:t>
            </a:r>
            <a:r>
              <a:rPr lang="en-US" altLang="ko-KR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3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3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altLang="ko-KR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altLang="ko-KR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3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3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3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3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3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3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3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3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2E8CC8-9FC2-4D4D-AF61-818ED51A6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3525" y="1333498"/>
            <a:ext cx="6686549" cy="5159375"/>
          </a:xfrm>
          <a:solidFill>
            <a:schemeClr val="tx1"/>
          </a:soli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onclick, 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계산기 만들기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계산하고자 하는 수식을 입력하고 계산 버튼을 눌러봐요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식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"expression"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display:inline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값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"result"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display:inline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계산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calculator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3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A362C-FFDF-4691-8BC1-9DF8479D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2 - </a:t>
            </a:r>
            <a:r>
              <a:rPr lang="ko-KR" altLang="en-US" dirty="0"/>
              <a:t>실행결과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0957C2E-4B4D-4CD9-A4AC-49DA5213A8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8687" y="2391569"/>
            <a:ext cx="5000625" cy="3219450"/>
          </a:xfrm>
        </p:spPr>
      </p:pic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1A5F646A-82B6-428D-9779-660A640667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7450" y="2382044"/>
            <a:ext cx="4991100" cy="3238500"/>
          </a:xfrm>
        </p:spPr>
      </p:pic>
    </p:spTree>
    <p:extLst>
      <p:ext uri="{BB962C8B-B14F-4D97-AF65-F5344CB8AC3E}">
        <p14:creationId xmlns:p14="http://schemas.microsoft.com/office/powerpoint/2010/main" val="385864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8F757-0B13-4F71-9674-BA048905B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3 -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78849D-3357-4210-ADE2-E80CC7265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352550"/>
            <a:ext cx="4524375" cy="5324475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81EFDE-33B8-4D04-B23A-BB7083743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2975" y="1352550"/>
            <a:ext cx="7210425" cy="5324475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스크린 장치에 관한 정보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availHeight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"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US" altLang="ko-K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availHeight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altLang="ko-K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/&gt;"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availWidth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"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+ 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US" altLang="ko-K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availWidth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+ 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altLang="ko-K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/&gt;"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colorDepth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"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+ 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US" altLang="ko-K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colorDepth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+ 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altLang="ko-K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/&gt;"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pixelDepth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"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+ 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US" altLang="ko-K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pixelDepth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+ 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altLang="ko-K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/&gt;"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"height: "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+ 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US" altLang="ko-K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+ 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altLang="ko-K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/&gt;"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"width: "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+ 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US" altLang="ko-K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+ 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altLang="ko-K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/&gt;"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50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7058D-ABC6-411F-B610-825BE57B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3 - </a:t>
            </a:r>
            <a:r>
              <a:rPr lang="ko-KR" altLang="en-US" dirty="0"/>
              <a:t>실행결과</a:t>
            </a:r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076301E5-D041-4B2B-A98D-D52484DF78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7300" y="2167731"/>
            <a:ext cx="4343400" cy="3667125"/>
          </a:xfrm>
        </p:spPr>
      </p:pic>
    </p:spTree>
    <p:extLst>
      <p:ext uri="{BB962C8B-B14F-4D97-AF65-F5344CB8AC3E}">
        <p14:creationId xmlns:p14="http://schemas.microsoft.com/office/powerpoint/2010/main" val="2858335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1075</Words>
  <Application>Microsoft Office PowerPoint</Application>
  <PresentationFormat>와이드스크린</PresentationFormat>
  <Paragraphs>89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웹서버구축 [스몰과제1] 20175105_곽영주</vt:lpstr>
      <vt:lpstr>문제1 - 소스코드</vt:lpstr>
      <vt:lpstr>문제1 - 실행결과</vt:lpstr>
      <vt:lpstr>문제2 - 소스코드</vt:lpstr>
      <vt:lpstr>문제2 - 실행결과</vt:lpstr>
      <vt:lpstr>문제3 - 소스코드</vt:lpstr>
      <vt:lpstr>문제3 - 실행결과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웹서버구축 [스몰과제1] 20175105_곽영주</dc:title>
  <dc:creator>YeongJu</dc:creator>
  <cp:lastModifiedBy>YeongJu</cp:lastModifiedBy>
  <cp:revision>9</cp:revision>
  <dcterms:created xsi:type="dcterms:W3CDTF">2021-03-01T05:24:55Z</dcterms:created>
  <dcterms:modified xsi:type="dcterms:W3CDTF">2021-03-09T16:05:15Z</dcterms:modified>
</cp:coreProperties>
</file>