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3A389-4EE2-4EDD-B57D-19108FCF2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D2164-6220-4570-8569-96DC69A3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1F4AA-F3CD-4DB1-A6B6-96946F0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1D68D-01FD-4474-B7A2-33A21629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806A1-B32C-487A-8FFA-5A8EF45C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3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B9973-F4B7-44E7-ACAF-35D7EC62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35F3CE-E18A-4FF6-9429-D40431B4C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2C26D-172F-468E-8E26-41BBF2D7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67A5D-2AE7-4B1E-A9B0-47CE7B84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FEE82-C8D5-43DC-B263-978D177E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3F45BA-E3E5-40A7-89CF-ECC99EB6D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9903E6-4A90-49F6-8E01-67E666358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8CC0A-6CFC-4E6B-A489-48BAB7E6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AC898-388A-4D24-8872-E13D3AA4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27B2B-DC6B-4E8A-AF78-B6E4BDE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D958-C261-4B6D-AD54-25DB4855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3E4ED-0162-4D14-93D4-E3D86FD9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CF4C0-A046-4CF2-AE5D-0639DE91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7258B-2F47-4960-BA63-A2FAF57F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D045A-9FEF-4121-B594-042CEFC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EE583-8480-45E2-8CC4-C9B2878D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1E1B5-1756-4402-9033-BB72C645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11A8-F212-4D1D-AE91-0C22DED2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CBB55-AC4C-4862-A8A4-DEC41162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CB6E3-EB7D-4645-B199-473F8B18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0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E8F3-8469-4B58-9DD1-475669E9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32A37-B551-4AE0-84D6-71B09D3A0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1342E-A860-4349-8DEB-01A9C6CF7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41F03-D49A-4ED5-9FF1-5D846BF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3EE27-0DD8-40D6-A1F0-40C96A99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E3490-8915-43BF-B91E-E4F08BFB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8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A915-F753-4208-A19C-FF87B71C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38251-7234-47A0-9031-7233D446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126A7-F4ED-43E8-B1F6-F83531B60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E28BA3-ED45-4066-8312-615679202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B8C158-348E-4D63-A462-91D4C4C99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96DC28-C3DC-4CC2-8553-FB5EB5EE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C29FA7-B3EE-4A38-8456-175D3C16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65EB9-A91E-4E4E-A9CA-36D6E802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9679-3675-491F-9303-3294BE1C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6968B6-BEC7-4B5C-8F22-CBA778A2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32C7F-FCD9-4DA2-8351-72FBC856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A584A2-83CA-4EAD-9EEE-F0A0AE7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F6922-7F90-4C37-BB42-D5DF2F17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7BA8FC-F438-41C5-86F4-1C7C63FF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F3094-072D-47F2-923E-9130278D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3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FAA31-4A5D-4234-BB35-842DF139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CC0C0-6611-4901-A8E4-2CD51AAC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ECC135-BD32-4F08-B897-06B59F7B4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173EE-CA46-4C1E-9A55-1D8338B0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F0824-1D4D-4671-8FD8-C6116030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6831C-F082-47B6-926D-306F9BA7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5D3B-060D-4841-84A2-0659BD3F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EC7B06-A561-4C62-ACF6-8584F2C5D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00A19A-D4D5-4EFD-9ACC-1E1DB64B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E973E-AE41-4EFD-A28A-8B80E02E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64EFA-691B-4AF4-B5DA-C7EC2C2C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5377D-D369-4F2B-96C4-8A1A1CB5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27B907-E430-4939-B8E0-E69515C7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DC3A1-77F0-41D5-98C2-717ECFB6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5CBE-79D5-4AA2-B2C0-82F866856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5A9D-AA69-4CE7-9741-F929F208C7C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C37CD-DC1C-46C3-B5FC-1E1F2C92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AA403-7AD5-48C0-94D4-7C87B7491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9BBE-ADDD-492A-A35D-FC6CD4833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1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2]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8775DDA-B620-41BF-A39E-A3CC58792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03955"/>
              </p:ext>
            </p:extLst>
          </p:nvPr>
        </p:nvGraphicFramePr>
        <p:xfrm>
          <a:off x="-2" y="0"/>
          <a:ext cx="12192000" cy="687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652">
                  <a:extLst>
                    <a:ext uri="{9D8B030D-6E8A-4147-A177-3AD203B41FA5}">
                      <a16:colId xmlns:a16="http://schemas.microsoft.com/office/drawing/2014/main" val="1649982802"/>
                    </a:ext>
                  </a:extLst>
                </a:gridCol>
                <a:gridCol w="4324348">
                  <a:extLst>
                    <a:ext uri="{9D8B030D-6E8A-4147-A177-3AD203B41FA5}">
                      <a16:colId xmlns:a16="http://schemas.microsoft.com/office/drawing/2014/main" val="1933754242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4059601727"/>
                    </a:ext>
                  </a:extLst>
                </a:gridCol>
                <a:gridCol w="1781173">
                  <a:extLst>
                    <a:ext uri="{9D8B030D-6E8A-4147-A177-3AD203B41FA5}">
                      <a16:colId xmlns:a16="http://schemas.microsoft.com/office/drawing/2014/main" val="19469133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459066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페이지 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한림대학교 </a:t>
                      </a:r>
                      <a:r>
                        <a:rPr lang="ko-KR" altLang="en-US" dirty="0" err="1"/>
                        <a:t>메인페이지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main.html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25339"/>
                  </a:ext>
                </a:extLst>
              </a:tr>
              <a:tr h="342900"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화면 구성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화면 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57796"/>
                  </a:ext>
                </a:extLst>
              </a:tr>
              <a:tr h="436816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언어선택 </a:t>
                      </a:r>
                      <a:r>
                        <a:rPr lang="en-US" altLang="ko-KR" sz="1000" b="1" dirty="0"/>
                        <a:t>: </a:t>
                      </a:r>
                      <a:r>
                        <a:rPr lang="ko-KR" altLang="en-US" sz="1000" b="1" dirty="0"/>
                        <a:t>영어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중국어 제공</a:t>
                      </a: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SNS</a:t>
                      </a:r>
                      <a:r>
                        <a:rPr lang="ko-KR" altLang="en-US" sz="1000" b="1" dirty="0"/>
                        <a:t>는 다양한 한림대 공식 </a:t>
                      </a:r>
                      <a:r>
                        <a:rPr lang="en-US" altLang="ko-KR" sz="1000" b="1" dirty="0"/>
                        <a:t>SNS </a:t>
                      </a:r>
                      <a:r>
                        <a:rPr lang="ko-KR" altLang="en-US" sz="1000" b="1" dirty="0"/>
                        <a:t>사이트 오픈</a:t>
                      </a:r>
                      <a:endParaRPr lang="en-US" altLang="ko-KR" sz="1000" b="1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바로가기 메뉴 </a:t>
                      </a:r>
                      <a:r>
                        <a:rPr lang="en-US" altLang="ko-KR" sz="1000" b="1" dirty="0"/>
                        <a:t>: 8</a:t>
                      </a:r>
                      <a:r>
                        <a:rPr lang="ko-KR" altLang="en-US" sz="1000" b="1" dirty="0"/>
                        <a:t>개 바로가기 메뉴 제공 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각각 </a:t>
                      </a:r>
                      <a:r>
                        <a:rPr lang="ko-KR" altLang="en-US" sz="1000" b="1" dirty="0" err="1"/>
                        <a:t>메뉴별</a:t>
                      </a:r>
                      <a:r>
                        <a:rPr lang="ko-KR" altLang="en-US" sz="1000" b="1" dirty="0"/>
                        <a:t> 사이트 오픈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=&gt; (</a:t>
                      </a:r>
                      <a:r>
                        <a:rPr lang="ko-KR" altLang="en-US" sz="900" dirty="0"/>
                        <a:t>통합정보시스템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한림그룹웨이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전자출결시스템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입학안내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스마트리드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한림오디세이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인터넷증명발급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일송기념도서관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/>
                        <a:t>퀵메뉴</a:t>
                      </a:r>
                      <a:r>
                        <a:rPr lang="ko-KR" altLang="en-US" sz="1000" b="1" dirty="0"/>
                        <a:t> 사이드바 클릭 시 퀵서비스 내용 제공</a:t>
                      </a: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행보 리스트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한림 뉴스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한림 스토리는 유튜브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블로그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공지사항 등과 연결</a:t>
                      </a: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게시판 </a:t>
                      </a:r>
                      <a:r>
                        <a:rPr lang="en-US" altLang="ko-KR" sz="1000" b="1" dirty="0"/>
                        <a:t>+</a:t>
                      </a:r>
                      <a:r>
                        <a:rPr lang="ko-KR" altLang="en-US" sz="1000" b="1" dirty="0"/>
                        <a:t>바 클릭 시 전체 공지사항 페이지 오픈</a:t>
                      </a: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오늘 날짜 </a:t>
                      </a:r>
                      <a:r>
                        <a:rPr lang="en-US" altLang="ko-KR" sz="1000" b="1" dirty="0"/>
                        <a:t>+</a:t>
                      </a:r>
                      <a:r>
                        <a:rPr lang="ko-KR" altLang="en-US" sz="1000" b="1" dirty="0"/>
                        <a:t>바 </a:t>
                      </a:r>
                      <a:r>
                        <a:rPr lang="ko-KR" altLang="en-US" sz="1000" b="1" dirty="0" err="1"/>
                        <a:t>클릭시</a:t>
                      </a:r>
                      <a:r>
                        <a:rPr lang="ko-KR" altLang="en-US" sz="1000" b="1" dirty="0"/>
                        <a:t> 전체 일정표 페이지 오픈</a:t>
                      </a:r>
                      <a:endParaRPr lang="en-US" altLang="ko-KR" sz="10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/>
                        <a:t>퀵</a:t>
                      </a:r>
                      <a:r>
                        <a:rPr lang="ko-KR" altLang="en-US" sz="1000" b="1" dirty="0"/>
                        <a:t> 서비스</a:t>
                      </a:r>
                      <a:r>
                        <a:rPr lang="en-US" altLang="ko-KR" sz="1000" b="1" dirty="0"/>
                        <a:t> (</a:t>
                      </a:r>
                      <a:r>
                        <a:rPr lang="ko-KR" altLang="en-US" sz="1000" b="1" dirty="0"/>
                        <a:t>각각 메뉴 별 사이트 오픈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=&gt; </a:t>
                      </a:r>
                      <a:r>
                        <a:rPr lang="ko-KR" altLang="en-US" sz="900" dirty="0"/>
                        <a:t>재학생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통정시</a:t>
                      </a:r>
                      <a:r>
                        <a:rPr lang="en-US" altLang="ko-KR" sz="900" dirty="0"/>
                        <a:t>,Q&amp;A,</a:t>
                      </a:r>
                      <a:r>
                        <a:rPr lang="ko-KR" altLang="en-US" sz="900" dirty="0"/>
                        <a:t>생활관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스마트리드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도서관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통학버스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셔틀버스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신문고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캠퍼스맵</a:t>
                      </a:r>
                      <a:r>
                        <a:rPr lang="en-US" altLang="ko-KR" sz="900" dirty="0"/>
                        <a:t>,</a:t>
                      </a:r>
                      <a:r>
                        <a:rPr lang="en-US" altLang="ko-KR" sz="900" dirty="0" err="1"/>
                        <a:t>BeCome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인터넷증명발급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현장실습지원센터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=&gt;</a:t>
                      </a:r>
                      <a:r>
                        <a:rPr lang="ko-KR" altLang="en-US" sz="900" dirty="0"/>
                        <a:t> 교수</a:t>
                      </a:r>
                      <a:r>
                        <a:rPr lang="en-US" altLang="ko-KR" sz="900" dirty="0"/>
                        <a:t> (</a:t>
                      </a:r>
                      <a:r>
                        <a:rPr lang="ko-KR" altLang="en-US" sz="900" dirty="0" err="1"/>
                        <a:t>통정시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전자출결시스템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연구행정통합시스템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스마트리드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한림그룹웨이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채용시스템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행정부서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기관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셔틀버스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대학알리미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한림</a:t>
                      </a:r>
                      <a:r>
                        <a:rPr lang="en-US" altLang="ko-KR" sz="900" dirty="0"/>
                        <a:t>Vision,</a:t>
                      </a:r>
                      <a:r>
                        <a:rPr lang="ko-KR" altLang="en-US" sz="900" dirty="0"/>
                        <a:t>발전기금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규정집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=&gt;</a:t>
                      </a:r>
                      <a:r>
                        <a:rPr lang="ko-KR" altLang="en-US" sz="900" dirty="0"/>
                        <a:t> 직원</a:t>
                      </a:r>
                      <a:r>
                        <a:rPr lang="en-US" altLang="ko-KR" sz="900" dirty="0"/>
                        <a:t> (</a:t>
                      </a:r>
                      <a:r>
                        <a:rPr lang="ko-KR" altLang="en-US" sz="900" dirty="0" err="1"/>
                        <a:t>총정시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규정집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발전기금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한림그룹웨이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교직원채용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셔틀버스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행정부서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기관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신문고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주요일정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부속기관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공지사항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대학알리미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=&gt;</a:t>
                      </a:r>
                      <a:r>
                        <a:rPr lang="ko-KR" altLang="en-US" sz="900" dirty="0"/>
                        <a:t> 수험생</a:t>
                      </a:r>
                      <a:r>
                        <a:rPr lang="en-US" altLang="ko-KR" sz="900" dirty="0"/>
                        <a:t> (</a:t>
                      </a:r>
                      <a:r>
                        <a:rPr lang="ko-KR" altLang="en-US" sz="900" dirty="0"/>
                        <a:t>입학안내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대학알리미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한림</a:t>
                      </a:r>
                      <a:r>
                        <a:rPr lang="en-US" altLang="ko-KR" sz="900" dirty="0"/>
                        <a:t>Vision,</a:t>
                      </a:r>
                      <a:r>
                        <a:rPr lang="ko-KR" altLang="en-US" sz="900" dirty="0"/>
                        <a:t>신입생장학금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대학생활안내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캠퍼스맵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학사일정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생활관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도서관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한림발자취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=&gt;</a:t>
                      </a:r>
                      <a:r>
                        <a:rPr lang="ko-KR" altLang="en-US" sz="900" dirty="0"/>
                        <a:t> 동문</a:t>
                      </a:r>
                      <a:r>
                        <a:rPr lang="en-US" altLang="ko-KR" sz="900" dirty="0"/>
                        <a:t> (</a:t>
                      </a:r>
                      <a:r>
                        <a:rPr lang="ko-KR" altLang="en-US" sz="900" dirty="0"/>
                        <a:t>발전기금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한림발자취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재입학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인터넷증명발급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한림뉴스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=&gt;</a:t>
                      </a:r>
                      <a:r>
                        <a:rPr lang="ko-KR" altLang="en-US" sz="900" dirty="0"/>
                        <a:t> 방문객</a:t>
                      </a:r>
                      <a:r>
                        <a:rPr lang="en-US" altLang="ko-KR" sz="900" dirty="0"/>
                        <a:t> (</a:t>
                      </a:r>
                      <a:r>
                        <a:rPr lang="ko-KR" altLang="en-US" sz="900" dirty="0" err="1"/>
                        <a:t>캠퍼스맵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대학현황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한림</a:t>
                      </a:r>
                      <a:r>
                        <a:rPr lang="en-US" altLang="ko-KR" sz="900" dirty="0"/>
                        <a:t>Vision,</a:t>
                      </a:r>
                      <a:r>
                        <a:rPr lang="ko-KR" altLang="en-US" sz="900" dirty="0" err="1"/>
                        <a:t>오시는길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 err="1"/>
                        <a:t>한림발자취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미디어센터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주요일정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입찰공고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부속기관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교직원채용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행정부서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기관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평생교육원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5202"/>
                  </a:ext>
                </a:extLst>
              </a:tr>
              <a:tr h="3905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 </a:t>
                      </a:r>
                      <a:r>
                        <a:rPr lang="ko-KR" altLang="en-US" dirty="0" err="1"/>
                        <a:t>플로우차트와</a:t>
                      </a:r>
                      <a:r>
                        <a:rPr lang="ko-KR" altLang="en-US" dirty="0"/>
                        <a:t> 로직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 </a:t>
                      </a:r>
                      <a:r>
                        <a:rPr lang="ko-KR" altLang="en-US" dirty="0"/>
                        <a:t>텍스트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 </a:t>
                      </a:r>
                      <a:r>
                        <a:rPr lang="ko-KR" altLang="en-US" dirty="0"/>
                        <a:t>비디오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그래픽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57770"/>
                  </a:ext>
                </a:extLst>
              </a:tr>
              <a:tr h="1371600"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게시판은 카테고리 별 최신 소식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개를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캘린더는 오늘 날짜에 대한 모든 일정표 리스트를 보여준다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err="1"/>
                        <a:t>Hallym</a:t>
                      </a:r>
                      <a:r>
                        <a:rPr lang="en-US" altLang="ko-KR" sz="1000" dirty="0"/>
                        <a:t> News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err="1"/>
                        <a:t>Hallym</a:t>
                      </a:r>
                      <a:r>
                        <a:rPr lang="en-US" altLang="ko-KR" sz="1000" dirty="0"/>
                        <a:t> story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Notice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Calendar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한림대 로고 이미지</a:t>
                      </a: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SNS </a:t>
                      </a:r>
                      <a:r>
                        <a:rPr lang="ko-KR" altLang="en-US" sz="1000" dirty="0"/>
                        <a:t>로고 이미지</a:t>
                      </a: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검색 모양 이미지</a:t>
                      </a: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한림대 뉴스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스토리 이미지</a:t>
                      </a: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한림대에 다양한 행보를 이미지</a:t>
                      </a: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다양한 퀵서비스 메뉴 이미지로 제작</a:t>
                      </a: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퀵메뉴</a:t>
                      </a:r>
                      <a:r>
                        <a:rPr lang="ko-KR" altLang="en-US" sz="1000" dirty="0"/>
                        <a:t> 사이드바 이미지로 제작</a:t>
                      </a:r>
                      <a:endParaRPr lang="en-US" altLang="ko-KR" sz="1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한림대 홍보 영상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4717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C4926BF-530A-4590-97DA-897BD1F91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08" y="476250"/>
            <a:ext cx="3033867" cy="45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7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345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웹서버구축 [스몰과제2] 20175105_곽영주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YeongJu</dc:creator>
  <cp:lastModifiedBy>YeongJu</cp:lastModifiedBy>
  <cp:revision>11</cp:revision>
  <dcterms:created xsi:type="dcterms:W3CDTF">2021-03-10T11:28:13Z</dcterms:created>
  <dcterms:modified xsi:type="dcterms:W3CDTF">2021-03-12T04:48:27Z</dcterms:modified>
</cp:coreProperties>
</file>