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7" r:id="rId14"/>
    <p:sldId id="274" r:id="rId15"/>
    <p:sldId id="278" r:id="rId16"/>
    <p:sldId id="275" r:id="rId17"/>
    <p:sldId id="283" r:id="rId18"/>
    <p:sldId id="279" r:id="rId19"/>
    <p:sldId id="276" r:id="rId20"/>
    <p:sldId id="281" r:id="rId21"/>
    <p:sldId id="282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6]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4997707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membervar.jsp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8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지역변수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++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소속변수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++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&lt;%!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8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75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C8C5CD-36CA-49BA-AD94-BD3477CB8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1981200"/>
            <a:ext cx="4762500" cy="14478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07235F-BDC6-4BFC-A97D-7FC36549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4143206"/>
            <a:ext cx="4905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7459"/>
            <a:ext cx="10515600" cy="544933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comments.jsp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주석과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주석의 차이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이것은 </a:t>
            </a: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주석으로 웹 브라우저의 </a:t>
            </a: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소스 보기</a:t>
            </a: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에서 보입니다</a:t>
            </a: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. --&gt;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&lt;%-- </a:t>
            </a:r>
            <a:r>
              <a:rPr lang="ko-KR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다음은 자바 코드의 </a:t>
            </a:r>
            <a:r>
              <a:rPr lang="ko-KR" altLang="en-US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스크립트릿입니다</a:t>
            </a: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. --%&gt;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str;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java.util.Calendar.getInstance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java.util.Calendar.HOUR_OF_DAY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12)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오후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오전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지금은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ko-KR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. --&gt;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지금 시각은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입니다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352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E2540-6BF2-4FA3-BD4B-CCD3B985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91175" cy="19240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0DBCB-5317-49B6-92C7-5D37AF52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65" y="2652713"/>
            <a:ext cx="5351957" cy="33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2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속성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"java.util.Date" </a:t>
            </a:r>
            <a:r>
              <a:rPr lang="fr-FR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시각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Date().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toLocaleString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b="1" u="sng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909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B5D82E-CB3E-49CB-A2A7-EFEB35AF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712" y="3115469"/>
            <a:ext cx="4600575" cy="1771650"/>
          </a:xfrm>
        </p:spPr>
      </p:pic>
    </p:spTree>
    <p:extLst>
      <p:ext uri="{BB962C8B-B14F-4D97-AF65-F5344CB8AC3E}">
        <p14:creationId xmlns:p14="http://schemas.microsoft.com/office/powerpoint/2010/main" val="34192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errorpage.jsp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errorPage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exception.jsp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[]str = {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감사합니다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"Thank you."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한국어로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str[0]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영어로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str[2]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812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287277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isErrorPage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response.setStatus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response.SC_OK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&lt;%-- http 500 error </a:t>
            </a:r>
            <a:r>
              <a:rPr lang="ko-KR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해결방법 </a:t>
            </a:r>
            <a:r>
              <a:rPr lang="en-US" altLang="ko-KR" sz="1800" dirty="0">
                <a:solidFill>
                  <a:srgbClr val="3F5FBF"/>
                </a:solidFill>
                <a:latin typeface="Consolas" panose="020B0609020204030204" pitchFamily="49" charset="0"/>
              </a:rPr>
              <a:t>--%&gt;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처리 중 문제 발생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빠른 시일 내에 복구하도록 하겠습니다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exception.getMessage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exception.getMessage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exception.toString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exception.toString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296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845408-C19D-4423-B49A-CE3FD8EFB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2572544"/>
            <a:ext cx="6629400" cy="2857500"/>
          </a:xfrm>
        </p:spPr>
      </p:pic>
    </p:spTree>
    <p:extLst>
      <p:ext uri="{BB962C8B-B14F-4D97-AF65-F5344CB8AC3E}">
        <p14:creationId xmlns:p14="http://schemas.microsoft.com/office/powerpoint/2010/main" val="263242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header.jsp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lt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%@ include file="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" %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gt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"footer.html"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1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scriptlet.jsp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=24; </a:t>
            </a:r>
            <a:r>
              <a:rPr lang="en-US" altLang="ko-KR" sz="18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하루는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시간이며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, 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하루는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*60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분입니다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지시자 예제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30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fr-FR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%@ page contentType="text/html; charset=EUC-KR" %&gt;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소프트웨어 융합 대학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415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B841B2-C93E-4749-AA7C-61030481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701131"/>
            <a:ext cx="5486400" cy="2600325"/>
          </a:xfrm>
        </p:spPr>
      </p:pic>
    </p:spTree>
    <p:extLst>
      <p:ext uri="{BB962C8B-B14F-4D97-AF65-F5344CB8AC3E}">
        <p14:creationId xmlns:p14="http://schemas.microsoft.com/office/powerpoint/2010/main" val="137165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243C54-C7D7-4318-BAA8-2D00CDAA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762" y="3396456"/>
            <a:ext cx="4562475" cy="1209675"/>
          </a:xfr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year = 365; </a:t>
            </a:r>
            <a:r>
              <a:rPr lang="en-US" altLang="ko-KR" sz="18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년은 약 몇 주일까요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? &lt;p&gt;");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 / 7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주 입니다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161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39B9A7-8565-47CF-8C83-2C2E51B05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75" y="3239294"/>
            <a:ext cx="4743450" cy="1524000"/>
          </a:xfrm>
        </p:spPr>
      </p:pic>
    </p:spTree>
    <p:extLst>
      <p:ext uri="{BB962C8B-B14F-4D97-AF65-F5344CB8AC3E}">
        <p14:creationId xmlns:p14="http://schemas.microsoft.com/office/powerpoint/2010/main" val="138943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runerrorhandle.jsp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[]str = {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감사합니다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"Thank you."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한국어로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str[0]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영어로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str[1]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205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786AD0-2D0F-499A-AD03-3AD931291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112" y="3386931"/>
            <a:ext cx="5057775" cy="1228725"/>
          </a:xfrm>
        </p:spPr>
      </p:pic>
    </p:spTree>
    <p:extLst>
      <p:ext uri="{BB962C8B-B14F-4D97-AF65-F5344CB8AC3E}">
        <p14:creationId xmlns:p14="http://schemas.microsoft.com/office/powerpoint/2010/main" val="255613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501006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&lt;%!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radius = 4.8; </a:t>
            </a:r>
            <a:r>
              <a:rPr lang="en-US" altLang="ko-KR" sz="18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&lt;%!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r){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 * r * 3.14;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반지름이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radius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인 원의 면적은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(radius)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5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306E92-9ADA-4281-97AA-301A5798F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3505994"/>
            <a:ext cx="4819650" cy="990600"/>
          </a:xfrm>
        </p:spPr>
      </p:pic>
    </p:spTree>
    <p:extLst>
      <p:ext uri="{BB962C8B-B14F-4D97-AF65-F5344CB8AC3E}">
        <p14:creationId xmlns:p14="http://schemas.microsoft.com/office/powerpoint/2010/main" val="186154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1362</Words>
  <Application>Microsoft Office PowerPoint</Application>
  <PresentationFormat>와이드스크린</PresentationFormat>
  <Paragraphs>198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웹서버구축 [스몰과제6] 20175105_곽영주</vt:lpstr>
      <vt:lpstr>문제1 - 소스코드</vt:lpstr>
      <vt:lpstr>문제1 - 실행결과</vt:lpstr>
      <vt:lpstr>문제2 - 소스코드</vt:lpstr>
      <vt:lpstr>문제2 - 실행결과</vt:lpstr>
      <vt:lpstr>문제3 - 소스코드</vt:lpstr>
      <vt:lpstr>문제3 - 실행결과</vt:lpstr>
      <vt:lpstr>문제4 - 소스코드</vt:lpstr>
      <vt:lpstr>문제4 - 실행결과</vt:lpstr>
      <vt:lpstr>문제5 - 소스코드</vt:lpstr>
      <vt:lpstr>문제5 - 실행결과</vt:lpstr>
      <vt:lpstr>문제6 - 소스코드</vt:lpstr>
      <vt:lpstr>문제6 - 실행결과</vt:lpstr>
      <vt:lpstr>문제7 - 소스코드</vt:lpstr>
      <vt:lpstr>문제7 - 실행결과</vt:lpstr>
      <vt:lpstr>문제8 - 소스코드</vt:lpstr>
      <vt:lpstr>PowerPoint 프레젠테이션</vt:lpstr>
      <vt:lpstr>문제8 - 실행결과</vt:lpstr>
      <vt:lpstr>문제9 - 소스코드</vt:lpstr>
      <vt:lpstr>PowerPoint 프레젠테이션</vt:lpstr>
      <vt:lpstr>PowerPoint 프레젠테이션</vt:lpstr>
      <vt:lpstr>문제9 -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18</cp:revision>
  <dcterms:created xsi:type="dcterms:W3CDTF">2021-03-16T04:59:39Z</dcterms:created>
  <dcterms:modified xsi:type="dcterms:W3CDTF">2021-04-06T09:17:12Z</dcterms:modified>
</cp:coreProperties>
</file>