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4" r:id="rId4"/>
    <p:sldId id="270" r:id="rId5"/>
    <p:sldId id="277" r:id="rId6"/>
    <p:sldId id="278" r:id="rId7"/>
    <p:sldId id="274" r:id="rId8"/>
    <p:sldId id="272" r:id="rId9"/>
    <p:sldId id="279" r:id="rId10"/>
    <p:sldId id="275" r:id="rId11"/>
    <p:sldId id="273" r:id="rId12"/>
    <p:sldId id="280" r:id="rId13"/>
    <p:sldId id="27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9D6CC-2F63-4291-8F65-0632D014E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2A376E-0F4F-4A58-8B1E-D466043E1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68B4E3-3274-4FFC-863F-2F31665C9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FF3F99-8666-49B9-872E-4984A0FC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7A8F80-9CB7-4CFF-BDE1-85E61B033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838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EB7A74-2F4D-41EC-B363-18EE4F4D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A92B75-85C4-4A9D-87E2-C2FE4863D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201422-B302-4EFF-B9F0-017A0EA32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1C8DC2-0F7D-41F1-BA0B-232A0FB53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D83688-32B1-4810-94A0-67EB20EE4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840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227D99-8A51-4552-BE47-EDB1E1A7B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768B9A-2E4B-48EC-A20F-C7890175D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E212BC-1AC6-4C55-9915-0BA99C321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F9B7FA-D55A-4513-B5D0-D7EFE454A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160701-DD55-4F8B-BCA9-D3EEB58D7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60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72368-36BD-479B-A8C7-218B17610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818CCA-EC73-4174-A648-6C03E61E2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18EBFD-837F-4734-AC41-D5E8BD405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D0586B-D764-4061-900D-3C6F8D282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343601-A9B4-4D70-880E-909F67B1A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2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A66D7-E13C-44D3-BE0F-3CBC0E232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CBD7D6-476F-483C-BCCD-A5EC1A219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4783A9-67E7-49D5-9BA5-6B8679E60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992ADD-1E0A-498F-AFB6-FEA3C9BA9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3005B9-353C-4BE7-8EE8-EB1459579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604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9885C-EAEE-43D8-AE29-014356DA2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2F4EE0-B47F-4D60-98F3-334E13E938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16C95D-404B-4657-BF02-162B478AC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484781-1D57-42D3-BE10-848BCC770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994122-0819-428E-894E-073092845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FE3464-2714-4D60-83DB-F9D4A6C61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59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3285C-8683-48D5-869D-1B2BFF853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56CB89-9C47-4F35-97CD-CF4336163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17626A-CEE7-469C-9787-F63D13553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D3AFE6-D6AB-4003-A180-7FDE25C913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F6D0A9-1F13-4720-B77C-CBCB7D8C69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74620C-BBC0-43F9-9CDB-11E9495A3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338DCB7-F825-48F9-BEFC-2E5EA2F46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D16FC6-CE7C-4690-8529-CB355EB2E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53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63DD73-7765-4C15-99F4-AAD6CD04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BA2D6C-5EEC-4160-A0BA-727330C13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25950E-5F3E-4C40-847D-1C70F71A3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1AE277-FD22-4B86-BDA0-67AE53D7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086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49B918A-D926-4D55-8F01-7D0B44984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647469-C251-4B64-80B0-CC4792B6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698ECB-7C21-4F33-A035-09C3E2303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224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D5BDD-1197-4429-866E-382F7A606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A84C25-C7F2-4A6D-87B8-A270EF53A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2A2E58-9E7C-468C-8981-A8E945FB2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051F46-42A7-4D07-A91A-6367BF0D6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AB8795-83EB-4553-BCD9-97FB1B104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4C7BB0-1A7F-485F-B012-6D84DA5E2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70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95C40-5A16-45FC-B968-446511293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F7EA39-C28B-4969-B2D9-BC705A9178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AC4F15-8F27-47AF-A528-09D2EA185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04106D-517D-46EF-B3F6-83AE54431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C48571-663C-4D2B-9EBC-4CB1EED75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FE81D5-1836-49F3-A81E-80B643597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573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B05D06-802A-405E-997A-36EF728F2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BCD55A-4CF2-43E1-8E39-6D1CD7F77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80C881-48FD-4DFA-A96A-D37FA712F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32AB9-6BC9-4E73-8F63-CCD4BE5B26E5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E5D2EB-07A4-44F8-AA98-2C7C2757B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14C046-734F-4E21-8CF4-15D27A3C6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40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84247F1-E772-4F18-BE62-06F00B801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06819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웹서버구축</a:t>
            </a:r>
            <a:r>
              <a:rPr lang="en-US" altLang="ko-KR" dirty="0"/>
              <a:t> [</a:t>
            </a:r>
            <a:r>
              <a:rPr lang="ko-KR" altLang="en-US" dirty="0" err="1"/>
              <a:t>스몰과제</a:t>
            </a:r>
            <a:r>
              <a:rPr lang="en-US" altLang="ko-KR" dirty="0"/>
              <a:t>12]</a:t>
            </a:r>
            <a:br>
              <a:rPr lang="en-US" altLang="ko-KR" dirty="0"/>
            </a:br>
            <a:r>
              <a:rPr lang="en-US" altLang="ko-KR" dirty="0"/>
              <a:t>20175105_</a:t>
            </a:r>
            <a:r>
              <a:rPr lang="ko-KR" altLang="en-US" dirty="0" err="1"/>
              <a:t>곽영주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BC35E6-0829-4B05-8E77-9F0FF0404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983" y="782967"/>
            <a:ext cx="2646033" cy="264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860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4 - </a:t>
            </a:r>
            <a:r>
              <a:rPr lang="ko-KR" altLang="en-US" dirty="0"/>
              <a:t>실행결과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E46D50B-DE2F-4B62-A2B8-59871132EC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7575" y="1967706"/>
            <a:ext cx="5276850" cy="733425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B0FA929-6936-491A-A411-C2CD1BCE8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262" y="4156870"/>
            <a:ext cx="722947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313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65816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5 – </a:t>
            </a:r>
            <a:r>
              <a:rPr lang="ko-KR" altLang="en-US" dirty="0"/>
              <a:t>소스코드</a:t>
            </a:r>
            <a:r>
              <a:rPr lang="en-US" altLang="ko-KR" dirty="0"/>
              <a:t>(select01.jsp)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65816"/>
            <a:ext cx="10515600" cy="6192184"/>
          </a:xfrm>
          <a:solidFill>
            <a:schemeClr val="bg1"/>
          </a:solidFill>
        </p:spPr>
        <p:txBody>
          <a:bodyPr>
            <a:normAutofit fontScale="55000" lnSpcReduction="20000"/>
          </a:bodyPr>
          <a:lstStyle/>
          <a:p>
            <a:pPr marL="0" indent="0" algn="l">
              <a:buNone/>
            </a:pPr>
            <a:r>
              <a:rPr lang="fr-FR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fr-FR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fr-FR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contentType</a:t>
            </a:r>
            <a:r>
              <a:rPr lang="fr-FR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"text/html; charset=utf-8" </a:t>
            </a:r>
            <a:r>
              <a:rPr lang="fr-FR" altLang="ko-KR" sz="1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java.sql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.*" </a:t>
            </a:r>
            <a:r>
              <a:rPr lang="en-US" altLang="ko-KR" sz="1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Database SQL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  &lt;%@ 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include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file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dbconn.jsp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table </a:t>
            </a:r>
            <a:r>
              <a:rPr lang="en-US" altLang="ko-KR" sz="1800" u="sng" dirty="0">
                <a:solidFill>
                  <a:srgbClr val="7F007F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"300" </a:t>
            </a:r>
            <a:r>
              <a:rPr lang="en-US" altLang="ko-KR" sz="1800" i="1" u="sng" dirty="0">
                <a:solidFill>
                  <a:srgbClr val="7F007F"/>
                </a:solidFill>
                <a:latin typeface="Consolas" panose="020B0609020204030204" pitchFamily="49" charset="0"/>
              </a:rPr>
              <a:t>border</a:t>
            </a:r>
            <a:r>
              <a:rPr lang="en-US" altLang="ko-KR" sz="1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"1"</a:t>
            </a:r>
            <a:r>
              <a:rPr lang="en-US" altLang="ko-KR" sz="1800" i="1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altLang="ko-K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아이디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altLang="ko-K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비밀번호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altLang="ko-K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이름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  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  &lt;%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rs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Statement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stmt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try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String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"SELECT * FROM member"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stmt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conn.createStatement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rs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stmt.executeQuery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endParaRPr lang="ko-KR" altLang="en-US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while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rs.next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()){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id =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rs.getString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"id"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pw =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rs.getString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"passwd"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name =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rs.getString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17942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65816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5 – </a:t>
            </a:r>
            <a:r>
              <a:rPr lang="ko-KR" altLang="en-US" dirty="0"/>
              <a:t>소스코드</a:t>
            </a:r>
            <a:r>
              <a:rPr lang="en-US" altLang="ko-KR" dirty="0"/>
              <a:t>(select01.jsp)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65816"/>
            <a:ext cx="10515600" cy="6192184"/>
          </a:xfrm>
          <a:solidFill>
            <a:schemeClr val="bg1"/>
          </a:solidFill>
        </p:spPr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  %&gt;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&lt;%=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id 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&lt;%=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pw 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&lt;%=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name 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  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  &lt;%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ex){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"member </a:t>
            </a:r>
            <a:r>
              <a:rPr lang="ko-KR" alt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테이블 호출이 실패했습니다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.&lt;</a:t>
            </a:r>
            <a:r>
              <a:rPr lang="en-US" altLang="ko-KR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: " +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ex.getMessage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if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rs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rs.close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if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stmt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stmt.close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if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(conn !=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conn.close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  %&gt;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89621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5 - </a:t>
            </a:r>
            <a:r>
              <a:rPr lang="ko-KR" altLang="en-US" dirty="0"/>
              <a:t>실행결과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AE5659C-C56F-4DC4-9CC1-F0E56FF55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2375" y="3286919"/>
            <a:ext cx="4667250" cy="1428750"/>
          </a:xfrm>
        </p:spPr>
      </p:pic>
    </p:spTree>
    <p:extLst>
      <p:ext uri="{BB962C8B-B14F-4D97-AF65-F5344CB8AC3E}">
        <p14:creationId xmlns:p14="http://schemas.microsoft.com/office/powerpoint/2010/main" val="3464391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65816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1 – </a:t>
            </a:r>
            <a:r>
              <a:rPr lang="ko-KR" altLang="en-US" dirty="0"/>
              <a:t>소스코드</a:t>
            </a:r>
            <a:r>
              <a:rPr lang="en-US" altLang="ko-KR" dirty="0"/>
              <a:t>(insert01.jsp)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65816"/>
            <a:ext cx="10515600" cy="6192184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fr-FR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fr-FR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fr-FR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contentType</a:t>
            </a:r>
            <a:r>
              <a:rPr lang="fr-FR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"text/html; charset=utf-8" </a:t>
            </a:r>
            <a:r>
              <a:rPr lang="fr-FR" altLang="ko-KR" sz="1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Database SQL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form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method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"post"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"insert01_process.jsp"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아이디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"id"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비밀번호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"password"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"passwd"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이름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"submit"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전송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  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form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3438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1 - </a:t>
            </a:r>
            <a:r>
              <a:rPr lang="ko-KR" altLang="en-US" dirty="0"/>
              <a:t>실행결과</a:t>
            </a:r>
          </a:p>
        </p:txBody>
      </p:sp>
      <p:pic>
        <p:nvPicPr>
          <p:cNvPr id="17" name="내용 개체 틀 16">
            <a:extLst>
              <a:ext uri="{FF2B5EF4-FFF2-40B4-BE49-F238E27FC236}">
                <a16:creationId xmlns:a16="http://schemas.microsoft.com/office/drawing/2014/main" id="{A83823D6-FF1A-4A98-B6CD-81CE67175D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1900" y="2853531"/>
            <a:ext cx="4648200" cy="2295525"/>
          </a:xfrm>
        </p:spPr>
      </p:pic>
    </p:spTree>
    <p:extLst>
      <p:ext uri="{BB962C8B-B14F-4D97-AF65-F5344CB8AC3E}">
        <p14:creationId xmlns:p14="http://schemas.microsoft.com/office/powerpoint/2010/main" val="1083812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65816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2 – </a:t>
            </a:r>
            <a:r>
              <a:rPr lang="ko-KR" altLang="en-US" dirty="0"/>
              <a:t>소스코드</a:t>
            </a:r>
            <a:r>
              <a:rPr lang="en-US" altLang="ko-KR" dirty="0"/>
              <a:t>(</a:t>
            </a:r>
            <a:r>
              <a:rPr lang="en-US" altLang="ko-KR" dirty="0" err="1"/>
              <a:t>dbconn.jsp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65816"/>
            <a:ext cx="10515600" cy="6192184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java.sql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.*" </a:t>
            </a:r>
            <a:r>
              <a:rPr lang="en-US" altLang="ko-KR" sz="1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Connection conn =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endParaRPr lang="ko-KR" altLang="en-US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jdbc:mysql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://localhost:3306/</a:t>
            </a:r>
            <a:r>
              <a:rPr lang="en-US" altLang="ko-KR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WebServer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String user = 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"root"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String password = 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"1234"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endParaRPr lang="ko-KR" altLang="en-US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Class.forName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com.mysql.jdbc.Driver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conn =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DriverManager.getConnection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, user, password);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02668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65816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3 – </a:t>
            </a:r>
            <a:r>
              <a:rPr lang="ko-KR" altLang="en-US" dirty="0"/>
              <a:t>소스코드</a:t>
            </a:r>
            <a:r>
              <a:rPr lang="en-US" altLang="ko-KR" dirty="0"/>
              <a:t>(insert01_process.jsp)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65816"/>
            <a:ext cx="10515600" cy="6192184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fr-FR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fr-FR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fr-FR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contentType</a:t>
            </a:r>
            <a:r>
              <a:rPr lang="fr-FR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"text/html; charset=utf-8" </a:t>
            </a:r>
            <a:r>
              <a:rPr lang="fr-FR" altLang="ko-KR" sz="1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java.sql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.*" </a:t>
            </a:r>
            <a:r>
              <a:rPr lang="en-US" altLang="ko-KR" sz="1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Database SQL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include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file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dbconn.jsp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request.setCharacterEncoding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endParaRPr lang="ko-KR" altLang="en-US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String id =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request.getParameter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"id"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String passwd =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request.getParameter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"passwd"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String name =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request.getParameter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endParaRPr lang="ko-KR" altLang="en-US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Statement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stmt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15058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65816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3 – </a:t>
            </a:r>
            <a:r>
              <a:rPr lang="ko-KR" altLang="en-US" dirty="0"/>
              <a:t>소스코드</a:t>
            </a:r>
            <a:r>
              <a:rPr lang="en-US" altLang="ko-KR" dirty="0"/>
              <a:t>(insert01_process.jsp)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65816"/>
            <a:ext cx="10515600" cy="6192184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try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"INSERT INTO member(id, passwd, name) VALUES('"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+ id + 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"','"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+ passwd + 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"','"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+ name + 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"')"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stmt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conn.createStatement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stmt.executeUpdate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"member </a:t>
            </a:r>
            <a:r>
              <a:rPr lang="ko-KR" alt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테이블 삽입이 성공했습니다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ex){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"member </a:t>
            </a:r>
            <a:r>
              <a:rPr lang="ko-KR" alt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테이블 삽입이 실패했습니다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.&lt;</a:t>
            </a:r>
            <a:r>
              <a:rPr lang="en-US" altLang="ko-KR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SQLException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ex.getMessage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if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stmt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stmt.close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if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(conn !=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conn.close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45365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3 - </a:t>
            </a:r>
            <a:r>
              <a:rPr lang="ko-KR" altLang="en-US" dirty="0"/>
              <a:t>실행결과</a:t>
            </a: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EF24CD63-A585-4E83-BB45-70239EB44E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8050" y="3639344"/>
            <a:ext cx="5295900" cy="723900"/>
          </a:xfrm>
        </p:spPr>
      </p:pic>
    </p:spTree>
    <p:extLst>
      <p:ext uri="{BB962C8B-B14F-4D97-AF65-F5344CB8AC3E}">
        <p14:creationId xmlns:p14="http://schemas.microsoft.com/office/powerpoint/2010/main" val="2711827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65816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4 – </a:t>
            </a:r>
            <a:r>
              <a:rPr lang="ko-KR" altLang="en-US" dirty="0"/>
              <a:t>소스코드</a:t>
            </a:r>
            <a:r>
              <a:rPr lang="en-US" altLang="ko-KR" dirty="0"/>
              <a:t>(insert02_process.jsp)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65816"/>
            <a:ext cx="10515600" cy="6192184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fr-FR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fr-FR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fr-FR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contentType</a:t>
            </a:r>
            <a:r>
              <a:rPr lang="fr-FR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"text/html; charset=utf-8" </a:t>
            </a:r>
            <a:r>
              <a:rPr lang="fr-FR" altLang="ko-KR" sz="1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java.sql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.*" </a:t>
            </a:r>
            <a:r>
              <a:rPr lang="en-US" altLang="ko-KR" sz="1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Database SQL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include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file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dbconn.jsp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request.setCharacterEncoding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endParaRPr lang="ko-KR" altLang="en-US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String id =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request.getParameter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"id"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String passwd =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request.getParameter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"passwd"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String name =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request.getParameter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endParaRPr lang="ko-KR" altLang="en-US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PreparedStatement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pstmt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46617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65816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4 – </a:t>
            </a:r>
            <a:r>
              <a:rPr lang="ko-KR" altLang="en-US" dirty="0"/>
              <a:t>소스코드</a:t>
            </a:r>
            <a:r>
              <a:rPr lang="en-US" altLang="ko-KR" dirty="0"/>
              <a:t>(insert02_process.jsp)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65816"/>
            <a:ext cx="10515600" cy="6192184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try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"INSERT INTO member(id, passwd, name) VALUES(?,?,?)"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pstmt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conn.prepareStatement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pstmt.setString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(1, id);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pstmt.setString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(2, passwd);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pstmt.setString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(3, name);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pstmt.executeUpdate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"member </a:t>
            </a:r>
            <a:r>
              <a:rPr lang="ko-KR" alt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테이블 삽입이 성공했습니다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ex){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"member </a:t>
            </a:r>
            <a:r>
              <a:rPr lang="ko-KR" alt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테이블 삽입이 실패했습니다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.&lt;</a:t>
            </a:r>
            <a:r>
              <a:rPr lang="en-US" altLang="ko-KR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SQLException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ex.getMessage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if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pstmt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pstmt.close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if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(conn !=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conn.close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66206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1053</Words>
  <Application>Microsoft Office PowerPoint</Application>
  <PresentationFormat>와이드스크린</PresentationFormat>
  <Paragraphs>156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Consolas</vt:lpstr>
      <vt:lpstr>Office 테마</vt:lpstr>
      <vt:lpstr>웹서버구축 [스몰과제12] 20175105_곽영주</vt:lpstr>
      <vt:lpstr>문제1 – 소스코드(insert01.jsp)</vt:lpstr>
      <vt:lpstr>문제1 - 실행결과</vt:lpstr>
      <vt:lpstr>문제2 – 소스코드(dbconn.jsp)</vt:lpstr>
      <vt:lpstr>문제3 – 소스코드(insert01_process.jsp)</vt:lpstr>
      <vt:lpstr>문제3 – 소스코드(insert01_process.jsp)</vt:lpstr>
      <vt:lpstr>문제3 - 실행결과</vt:lpstr>
      <vt:lpstr>문제4 – 소스코드(insert02_process.jsp)</vt:lpstr>
      <vt:lpstr>문제4 – 소스코드(insert02_process.jsp)</vt:lpstr>
      <vt:lpstr>문제4 - 실행결과</vt:lpstr>
      <vt:lpstr>문제5 – 소스코드(select01.jsp)</vt:lpstr>
      <vt:lpstr>문제5 – 소스코드(select01.jsp)</vt:lpstr>
      <vt:lpstr>문제5 - 실행결과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웹서버구축 [주차_대면실습과제] 20175105_곽영주</dc:title>
  <dc:creator>YeongJu</dc:creator>
  <cp:lastModifiedBy>YeongJu</cp:lastModifiedBy>
  <cp:revision>32</cp:revision>
  <dcterms:created xsi:type="dcterms:W3CDTF">2021-03-16T04:59:39Z</dcterms:created>
  <dcterms:modified xsi:type="dcterms:W3CDTF">2021-05-26T18:23:24Z</dcterms:modified>
</cp:coreProperties>
</file>