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0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58751-215B-4C93-9A12-A0027955FD8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6461-2AF3-4E1B-8525-C6310B160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E6461-2AF3-4E1B-8525-C6310B1609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3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E6461-2AF3-4E1B-8525-C6310B1609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4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E6461-2AF3-4E1B-8525-C6310B1609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0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E6461-2AF3-4E1B-8525-C6310B1609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E6461-2AF3-4E1B-8525-C6310B1609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0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E6461-2AF3-4E1B-8525-C6310B1609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4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2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6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E3EE-3D0A-4072-A529-9081AF2C0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6A884-643C-44DE-ABC0-50B17BA43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4332-FB28-4F12-8662-24289C9A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A8911-D7AE-4509-BDE7-56816FD2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9A268-4A1B-46EE-9816-0E4E8F7F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2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E940-CD30-4F5C-AFA0-34A626B5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4A70-9BEF-44ED-B4F3-0FE2CEED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AC5DC-61B9-4FBC-8FA0-E2DE9831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5E4DD-00A5-4A7F-A73E-6D613440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B471D-0209-434B-80B0-0AD79CF4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2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1D7C-D532-4BF0-9BD9-CA24CFD0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2E6F0-0C4C-45FB-884C-30840E34E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EAEE7-40E7-4D71-8FB4-11931FDE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43BAC-3BB0-4C19-916C-5E2F9495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9E75-0D25-4E14-9B51-978AF7C8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77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9C5C-49B1-4FD4-BE38-E02C6C8B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F3CF-023B-4E82-BDB0-3ACC574D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D60E4-487D-4D90-A56D-C7C247031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E7048-BFD1-48E0-A5E3-1E2F8952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13CDA-4FBA-4C3B-A90B-7AFB63A8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226CC-DA58-489B-B19D-22573CD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3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DB69-CBE4-4543-B12A-10B15A04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F1566-1162-4360-8FC2-38C3F351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F1D03-6969-4813-A3D1-A8B52A62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B7CE4-2257-484D-8D5F-C6C7C6140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1F356-9C98-495B-BFE6-3FE9F5B59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77941-D38D-4021-9A45-C0B95BAF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0923A-F2D4-4A03-8421-5E9A6C10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C8AAD-6C7E-4E1E-A76F-EB719794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1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DE87-5611-43B8-812F-ED5F7C75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E30A4-3839-4783-9756-6882869B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65E8B-A7A8-4371-B53B-86685B9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27489-22F6-4A6A-8D9C-BFA65436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1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79136-8164-46DB-8EBD-E6F795E2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BFCE0-9688-47FD-B4F5-4F154708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DE4D-D276-4D22-A641-1A2D3995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9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48C1-EED0-4C32-BDA4-A328EE12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8C65-ABC0-4E79-A514-F3351733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794E-050D-413D-875D-E2918CF9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6910E-4E72-453D-A17F-4350ABB6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D9905-354F-4B94-8CBD-877B89D1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53AFE-A54E-422B-A1E6-439FDA25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1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CE55-68F5-4264-96E3-B9429B45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17BF4-2B68-4B82-83C8-AAA32CB6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84CAC-A554-45BB-BE94-ADA51EE70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28458-6729-4E2B-9471-4BB75BC1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BF603-F0D7-45DA-92D5-7F5E5D3E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00BFF-6469-470A-9F0D-164F2049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20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6CEB-9700-4BC8-80C2-CDE9E82B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84FA8-5DA1-4FE0-82E5-ADB0A6319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9184-C1EF-47BA-B798-1FE42BE7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560D-0A40-4C42-96C8-7DC2EA37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0532-E1AC-4C17-8FBC-195FBE76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7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ACF75-F009-4FF2-8DD0-E5B064E26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0D579-CD09-40D1-83EF-77332453E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16EB6-4F29-402A-A2E3-A4D6C2E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0D3E-27D6-421F-91BF-5FF8708F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6FD5E-5E62-400B-A21B-FF10E51F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8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5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2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3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B7824-AE25-4730-B51A-6EDDA420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E1A8-4E4B-4006-9993-690CF2BE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8D9C-283E-47B6-9D07-DAA06B43A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185B3-3DCC-465F-8B30-7872683B67A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0254-D786-45B0-A3F8-ED3E314FF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1224F-FF78-4CCA-B0F6-AAA86F1B8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DB31C-14C1-453E-BB49-94222D50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johndoe@example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icelandico/git_sopo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pl/v2/Pierwsze-kroki-Wprowadzenie-do-kontroli-wersj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jquery/jquery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atlassian.com/git/glossary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ADFAE-7D60-4AC9-BB2D-CFB1ECCDE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eme Git Compilation | by Lulu Ilmaknun Qurotaini | Medium">
            <a:extLst>
              <a:ext uri="{FF2B5EF4-FFF2-40B4-BE49-F238E27FC236}">
                <a16:creationId xmlns:a16="http://schemas.microsoft.com/office/drawing/2014/main" id="{1BC84F10-7A4A-4C4A-BEF9-6A232B74B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20" y="758952"/>
            <a:ext cx="57150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31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/>
          <a:lstStyle/>
          <a:p>
            <a:r>
              <a:rPr lang="pl-PL" dirty="0"/>
              <a:t>Ćwiczenie!</a:t>
            </a:r>
            <a:endParaRPr lang="en-US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C0BAE-83B1-4EB9-B588-8BE9228B0410}"/>
              </a:ext>
            </a:extLst>
          </p:cNvPr>
          <p:cNvSpPr txBox="1">
            <a:spLocks/>
          </p:cNvSpPr>
          <p:nvPr/>
        </p:nvSpPr>
        <p:spPr>
          <a:xfrm>
            <a:off x="1524000" y="2377330"/>
            <a:ext cx="9144000" cy="1051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Skonfiguruj swojego lokalnego gita</a:t>
            </a:r>
            <a:endParaRPr lang="pl-PL" sz="1800" b="1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8704D-A0AB-46BB-B9FB-B4438C71913E}"/>
              </a:ext>
            </a:extLst>
          </p:cNvPr>
          <p:cNvSpPr txBox="1"/>
          <p:nvPr/>
        </p:nvSpPr>
        <p:spPr>
          <a:xfrm>
            <a:off x="2450856" y="639185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https://github.com/icelandico/git_sopot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CBC2B-2387-4291-9E25-AEEEFF8BEEFD}"/>
              </a:ext>
            </a:extLst>
          </p:cNvPr>
          <p:cNvSpPr txBox="1"/>
          <p:nvPr/>
        </p:nvSpPr>
        <p:spPr>
          <a:xfrm>
            <a:off x="2169502" y="3632297"/>
            <a:ext cx="609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$ git config --global user.name "John Doe"</a:t>
            </a:r>
          </a:p>
          <a:p>
            <a:r>
              <a:rPr lang="en-US" dirty="0"/>
              <a:t> $ 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johndoe@example.com</a:t>
            </a:r>
            <a:endParaRPr lang="pl-PL" dirty="0"/>
          </a:p>
          <a:p>
            <a:r>
              <a:rPr lang="pl-PL" dirty="0"/>
              <a:t> $ git </a:t>
            </a:r>
            <a:r>
              <a:rPr lang="pl-PL" dirty="0" err="1"/>
              <a:t>config</a:t>
            </a:r>
            <a:r>
              <a:rPr lang="pl-PL" dirty="0"/>
              <a:t> --list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/>
          <a:lstStyle/>
          <a:p>
            <a:r>
              <a:rPr lang="pl-PL" dirty="0"/>
              <a:t>Ćwiczenie!</a:t>
            </a:r>
            <a:endParaRPr lang="en-US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C0BAE-83B1-4EB9-B588-8BE9228B0410}"/>
              </a:ext>
            </a:extLst>
          </p:cNvPr>
          <p:cNvSpPr txBox="1">
            <a:spLocks/>
          </p:cNvSpPr>
          <p:nvPr/>
        </p:nvSpPr>
        <p:spPr>
          <a:xfrm>
            <a:off x="1524000" y="3296396"/>
            <a:ext cx="9144000" cy="1051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Przejdź do dowolnego katalogu w którym będziesz przechowywał projekt,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E443C"/>
                </a:solidFill>
                <a:latin typeface="Arial" panose="020B0604020202020204" pitchFamily="34" charset="0"/>
              </a:rPr>
              <a:t>git clone /path/to/repository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</a:rPr>
              <a:t> (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  <a:hlinkClick r:id="rId4"/>
              </a:rPr>
              <a:t>https://github.com/icelandico/git_sopot.git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</a:rPr>
              <a:t>)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Dokonaj jakiejkolwiek zmiany w pliku i zapisz go,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Sprawdź status w konsoli komendą 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</a:rPr>
              <a:t>git status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8704D-A0AB-46BB-B9FB-B4438C71913E}"/>
              </a:ext>
            </a:extLst>
          </p:cNvPr>
          <p:cNvSpPr txBox="1"/>
          <p:nvPr/>
        </p:nvSpPr>
        <p:spPr>
          <a:xfrm>
            <a:off x="2450856" y="639185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https://github.com/icelandico/git_sopot</a:t>
            </a:r>
          </a:p>
        </p:txBody>
      </p:sp>
    </p:spTree>
    <p:extLst>
      <p:ext uri="{BB962C8B-B14F-4D97-AF65-F5344CB8AC3E}">
        <p14:creationId xmlns:p14="http://schemas.microsoft.com/office/powerpoint/2010/main" val="64101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/>
          <a:lstStyle/>
          <a:p>
            <a:r>
              <a:rPr lang="pl-PL" dirty="0"/>
              <a:t>Czym jest GIT ?</a:t>
            </a:r>
            <a:endParaRPr lang="en-US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C0BAE-83B1-4EB9-B588-8BE9228B0410}"/>
              </a:ext>
            </a:extLst>
          </p:cNvPr>
          <p:cNvSpPr txBox="1">
            <a:spLocks/>
          </p:cNvSpPr>
          <p:nvPr/>
        </p:nvSpPr>
        <p:spPr>
          <a:xfrm>
            <a:off x="1524000" y="3632298"/>
            <a:ext cx="9144000" cy="1051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Rozproszony system kontroli wersji, który śledzi wszystkie zmiany dokonywane na pliku (lub plikach),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Umożliwia przywołanie dowolnej wcześniejszej wersji,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Pozwala sprawdzić kiedy zaszła zmiana w wersji i kto jej dokonał,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Pozwala na pracę w tym samym projekcie wielu osobom jednocześnie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796C9-CBD8-4A00-8ABB-E550137930B2}"/>
              </a:ext>
            </a:extLst>
          </p:cNvPr>
          <p:cNvSpPr txBox="1"/>
          <p:nvPr/>
        </p:nvSpPr>
        <p:spPr>
          <a:xfrm>
            <a:off x="2185538" y="6142233"/>
            <a:ext cx="782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https://git-scm.com/book/pl/v2/Pierwsze-kroki-Wprowadzenie-do-kontroli-wersji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8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/>
          <a:lstStyle/>
          <a:p>
            <a:r>
              <a:rPr lang="pl-PL" dirty="0"/>
              <a:t>Czym jest GIT v2 ?</a:t>
            </a:r>
            <a:endParaRPr lang="en-US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C0BAE-83B1-4EB9-B588-8BE9228B0410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051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Użytkownik przechowuje cały kod i całą historię danego repozytorium lokalnie (np. na swoim dysku twardym),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Można dokonywać zmian (prawie wszystkich) bez dostępu do 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internetu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Powstał w 2005, stworzony przez twórcę jądra 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Linuxa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 – Linusa 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Torvaldsa</a:t>
            </a:r>
            <a:endParaRPr lang="pl-PL" sz="1800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052" name="Picture 4" descr="LINUS TORVALDS IS HAPPY TO SEE YAH - Git - ԳԼՈՒԽ 1 - YouTube">
            <a:extLst>
              <a:ext uri="{FF2B5EF4-FFF2-40B4-BE49-F238E27FC236}">
                <a16:creationId xmlns:a16="http://schemas.microsoft.com/office/drawing/2014/main" id="{1FBDDA3D-A1EF-4EF5-85A7-5E3746D04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46" y="4396148"/>
            <a:ext cx="3204308" cy="180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1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/>
          <a:lstStyle/>
          <a:p>
            <a:r>
              <a:rPr lang="pl-PL" dirty="0"/>
              <a:t>Jak działa GIT ?</a:t>
            </a:r>
            <a:endParaRPr lang="en-US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C0BAE-83B1-4EB9-B588-8BE9228B0410}"/>
              </a:ext>
            </a:extLst>
          </p:cNvPr>
          <p:cNvSpPr txBox="1">
            <a:spLocks/>
          </p:cNvSpPr>
          <p:nvPr/>
        </p:nvSpPr>
        <p:spPr>
          <a:xfrm>
            <a:off x="1485900" y="4385506"/>
            <a:ext cx="9144000" cy="1051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 rejestruje zmiany w plikach, które znajdują się w repozytorium,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Użytkownik decyduje, kiedy wykonać „zapis” zmiany (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snapshot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) – jest to </a:t>
            </a:r>
            <a:r>
              <a:rPr lang="pl-PL" sz="1800" b="1" dirty="0" err="1">
                <a:solidFill>
                  <a:srgbClr val="4E443C"/>
                </a:solidFill>
                <a:latin typeface="Arial" panose="020B0604020202020204" pitchFamily="34" charset="0"/>
              </a:rPr>
              <a:t>commit</a:t>
            </a:r>
            <a:endParaRPr lang="pl-PL" sz="1800" b="1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Projekt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składa się z wielu 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commitów</a:t>
            </a:r>
            <a:endParaRPr lang="en-US" sz="1800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E443C"/>
                </a:solidFill>
                <a:latin typeface="Arial" panose="020B0604020202020204" pitchFamily="34" charset="0"/>
              </a:rPr>
              <a:t>Commit 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zawiera informację o tym 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</a:rPr>
              <a:t>kto wykonał zmianę, jakie pliki się zmieniły 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oraz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</a:rPr>
              <a:t> identyfikator (</a:t>
            </a:r>
            <a:r>
              <a:rPr lang="pl-PL" sz="1800" b="1" dirty="0" err="1">
                <a:solidFill>
                  <a:srgbClr val="4E443C"/>
                </a:solidFill>
                <a:latin typeface="Arial" panose="020B0604020202020204" pitchFamily="34" charset="0"/>
              </a:rPr>
              <a:t>hash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</a:rPr>
              <a:t>)</a:t>
            </a:r>
            <a:endParaRPr lang="en-US" sz="1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837C26-8EBD-4C51-AF0A-0A701CAD98A6}"/>
              </a:ext>
            </a:extLst>
          </p:cNvPr>
          <p:cNvSpPr txBox="1">
            <a:spLocks/>
          </p:cNvSpPr>
          <p:nvPr/>
        </p:nvSpPr>
        <p:spPr>
          <a:xfrm>
            <a:off x="1485900" y="2259399"/>
            <a:ext cx="9144000" cy="592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49201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/>
          <a:lstStyle/>
          <a:p>
            <a:r>
              <a:rPr lang="pl-PL" dirty="0"/>
              <a:t>Jak działa GIT ?</a:t>
            </a:r>
            <a:endParaRPr lang="en-US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C0BAE-83B1-4EB9-B588-8BE9228B0410}"/>
              </a:ext>
            </a:extLst>
          </p:cNvPr>
          <p:cNvSpPr txBox="1">
            <a:spLocks/>
          </p:cNvSpPr>
          <p:nvPr/>
        </p:nvSpPr>
        <p:spPr>
          <a:xfrm>
            <a:off x="1485900" y="3148019"/>
            <a:ext cx="9144000" cy="1051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Zbiór plików na który składa się projekt,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Może się znajdować lokalnie lub na serwerze (np. 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Github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, 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Gitlab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, </a:t>
            </a:r>
            <a:r>
              <a:rPr lang="pl-PL" sz="1800" dirty="0" err="1">
                <a:solidFill>
                  <a:srgbClr val="4E443C"/>
                </a:solidFill>
                <a:latin typeface="Arial" panose="020B0604020202020204" pitchFamily="34" charset="0"/>
              </a:rPr>
              <a:t>Bitbucket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),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Pobieranie repozytorium z serwera to 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</a:rPr>
              <a:t>klonowanie</a:t>
            </a:r>
            <a:endParaRPr lang="en-US" sz="1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837C26-8EBD-4C51-AF0A-0A701CAD98A6}"/>
              </a:ext>
            </a:extLst>
          </p:cNvPr>
          <p:cNvSpPr txBox="1">
            <a:spLocks/>
          </p:cNvSpPr>
          <p:nvPr/>
        </p:nvSpPr>
        <p:spPr>
          <a:xfrm>
            <a:off x="1485900" y="2259399"/>
            <a:ext cx="9144000" cy="592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b="1" i="1" dirty="0" err="1"/>
              <a:t>repository</a:t>
            </a:r>
            <a:endParaRPr lang="en-US" sz="36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C281C-40E2-47D3-9FE5-53E76F1A1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170" y="4232001"/>
            <a:ext cx="4557948" cy="2344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78704D-A0AB-46BB-B9FB-B4438C71913E}"/>
              </a:ext>
            </a:extLst>
          </p:cNvPr>
          <p:cNvSpPr txBox="1"/>
          <p:nvPr/>
        </p:nvSpPr>
        <p:spPr>
          <a:xfrm>
            <a:off x="2450856" y="639185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https://github.com/jquery/jquery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5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/>
          <a:lstStyle/>
          <a:p>
            <a:r>
              <a:rPr lang="pl-PL" dirty="0"/>
              <a:t>Jak działa GIT ?</a:t>
            </a:r>
            <a:endParaRPr lang="en-US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C0BAE-83B1-4EB9-B588-8BE9228B0410}"/>
              </a:ext>
            </a:extLst>
          </p:cNvPr>
          <p:cNvSpPr txBox="1">
            <a:spLocks/>
          </p:cNvSpPr>
          <p:nvPr/>
        </p:nvSpPr>
        <p:spPr>
          <a:xfrm>
            <a:off x="1485900" y="3148019"/>
            <a:ext cx="9144000" cy="1051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Każdy </a:t>
            </a:r>
            <a:r>
              <a:rPr lang="pl-PL" sz="1800" b="1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pl-PL" sz="1800" b="1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180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znajduje się na gałęzi (</a:t>
            </a:r>
            <a:r>
              <a:rPr lang="pl-PL" sz="180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branchu</a:t>
            </a:r>
            <a:r>
              <a:rPr lang="pl-PL" sz="180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Gałęzi może być bardzo wiele,</a:t>
            </a:r>
          </a:p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Główna gałąź projektu to zwykle </a:t>
            </a:r>
            <a:r>
              <a:rPr lang="pl-PL" sz="1800" b="1" dirty="0">
                <a:solidFill>
                  <a:srgbClr val="4E443C"/>
                </a:solidFill>
                <a:latin typeface="Arial" panose="020B0604020202020204" pitchFamily="34" charset="0"/>
              </a:rPr>
              <a:t>master</a:t>
            </a:r>
            <a:r>
              <a:rPr lang="pl-PL" sz="1800" dirty="0">
                <a:solidFill>
                  <a:srgbClr val="4E443C"/>
                </a:solidFill>
                <a:latin typeface="Arial" panose="020B0604020202020204" pitchFamily="34" charset="0"/>
              </a:rPr>
              <a:t> lub </a:t>
            </a:r>
            <a:r>
              <a:rPr lang="pl-PL" sz="1800" b="1" dirty="0" err="1">
                <a:solidFill>
                  <a:srgbClr val="4E443C"/>
                </a:solidFill>
                <a:latin typeface="Arial" panose="020B0604020202020204" pitchFamily="34" charset="0"/>
              </a:rPr>
              <a:t>main</a:t>
            </a:r>
            <a:endParaRPr lang="en-US" sz="1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837C26-8EBD-4C51-AF0A-0A701CAD98A6}"/>
              </a:ext>
            </a:extLst>
          </p:cNvPr>
          <p:cNvSpPr txBox="1">
            <a:spLocks/>
          </p:cNvSpPr>
          <p:nvPr/>
        </p:nvSpPr>
        <p:spPr>
          <a:xfrm>
            <a:off x="1485900" y="2259399"/>
            <a:ext cx="9144000" cy="592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b="1" i="1" dirty="0" err="1"/>
              <a:t>branches</a:t>
            </a:r>
            <a:r>
              <a:rPr lang="pl-PL" sz="3600" b="1" i="1" dirty="0"/>
              <a:t> / gałęzie</a:t>
            </a:r>
            <a:endParaRPr lang="en-US" sz="3600" b="1" i="1" dirty="0"/>
          </a:p>
        </p:txBody>
      </p:sp>
      <p:pic>
        <p:nvPicPr>
          <p:cNvPr id="4098" name="Picture 2" descr="Git Branches: List, Create, Switch to, Merge, Push, &amp;amp; Delete">
            <a:extLst>
              <a:ext uri="{FF2B5EF4-FFF2-40B4-BE49-F238E27FC236}">
                <a16:creationId xmlns:a16="http://schemas.microsoft.com/office/drawing/2014/main" id="{6983067A-4974-4AE0-9E14-889732B98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530" y="4560742"/>
            <a:ext cx="3956940" cy="202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55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/>
          <a:lstStyle/>
          <a:p>
            <a:r>
              <a:rPr lang="pl-PL" dirty="0"/>
              <a:t>Jak działa GIT ?</a:t>
            </a:r>
            <a:endParaRPr lang="en-US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C0BAE-83B1-4EB9-B588-8BE9228B0410}"/>
              </a:ext>
            </a:extLst>
          </p:cNvPr>
          <p:cNvSpPr txBox="1">
            <a:spLocks/>
          </p:cNvSpPr>
          <p:nvPr/>
        </p:nvSpPr>
        <p:spPr>
          <a:xfrm>
            <a:off x="1485900" y="2411798"/>
            <a:ext cx="9144000" cy="1051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Jest to włączenie zmian z jednej gałęzi do innej gałęzi</a:t>
            </a:r>
            <a:endParaRPr lang="en-US" sz="1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837C26-8EBD-4C51-AF0A-0A701CAD98A6}"/>
              </a:ext>
            </a:extLst>
          </p:cNvPr>
          <p:cNvSpPr txBox="1">
            <a:spLocks/>
          </p:cNvSpPr>
          <p:nvPr/>
        </p:nvSpPr>
        <p:spPr>
          <a:xfrm>
            <a:off x="1485900" y="2259399"/>
            <a:ext cx="9144000" cy="592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b="1" i="1" dirty="0" err="1"/>
              <a:t>merge</a:t>
            </a:r>
            <a:endParaRPr lang="en-US" sz="3600" b="1" i="1" dirty="0"/>
          </a:p>
        </p:txBody>
      </p:sp>
      <p:pic>
        <p:nvPicPr>
          <p:cNvPr id="2050" name="Picture 2" descr="Git rebase forces merge - Stack Overflow">
            <a:extLst>
              <a:ext uri="{FF2B5EF4-FFF2-40B4-BE49-F238E27FC236}">
                <a16:creationId xmlns:a16="http://schemas.microsoft.com/office/drawing/2014/main" id="{E742ADC9-D0B4-4EB3-BC42-026D1875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05" y="3004666"/>
            <a:ext cx="5697415" cy="32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CA732-9A59-46EE-A9A0-64EE2D077BE4}"/>
              </a:ext>
            </a:extLst>
          </p:cNvPr>
          <p:cNvSpPr txBox="1"/>
          <p:nvPr/>
        </p:nvSpPr>
        <p:spPr>
          <a:xfrm>
            <a:off x="2450856" y="639185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https://www.atlassian.com/git/glossary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8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D35-CFF0-41F8-8FAF-4D58AA29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/>
          <a:lstStyle/>
          <a:p>
            <a:r>
              <a:rPr lang="pl-PL" dirty="0"/>
              <a:t>Jak działa GIT – trzy stany</a:t>
            </a:r>
            <a:endParaRPr lang="en-US" dirty="0"/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B359FD-E89A-48D6-9B4A-F6413064F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244" y="3797987"/>
            <a:ext cx="5191311" cy="27571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451A7B6-4192-4444-BD99-A06D926C1B0D}"/>
              </a:ext>
            </a:extLst>
          </p:cNvPr>
          <p:cNvSpPr txBox="1">
            <a:spLocks/>
          </p:cNvSpPr>
          <p:nvPr/>
        </p:nvSpPr>
        <p:spPr>
          <a:xfrm>
            <a:off x="1485899" y="1785193"/>
            <a:ext cx="9144000" cy="1051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Zatwierdzony – zmodyfikowany - śledzony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180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A9E0314-A2ED-4B2F-93C4-94BC82F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" y="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 successful Git branching model » nvie.com">
            <a:extLst>
              <a:ext uri="{FF2B5EF4-FFF2-40B4-BE49-F238E27FC236}">
                <a16:creationId xmlns:a16="http://schemas.microsoft.com/office/drawing/2014/main" id="{A7C01042-3C10-4F99-B41D-E278BCA3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11" y="164816"/>
            <a:ext cx="4926499" cy="652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BDEEA4E-71D1-4E79-AB65-6EDF24454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2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395</Words>
  <Application>Microsoft Office PowerPoint</Application>
  <PresentationFormat>Widescreen</PresentationFormat>
  <Paragraphs>52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Office Theme</vt:lpstr>
      <vt:lpstr>GIT</vt:lpstr>
      <vt:lpstr>Czym jest GIT ?</vt:lpstr>
      <vt:lpstr>Czym jest GIT v2 ?</vt:lpstr>
      <vt:lpstr>Jak działa GIT ?</vt:lpstr>
      <vt:lpstr>Jak działa GIT ?</vt:lpstr>
      <vt:lpstr>Jak działa GIT ?</vt:lpstr>
      <vt:lpstr>Jak działa GIT ?</vt:lpstr>
      <vt:lpstr>Jak działa GIT – trzy stany</vt:lpstr>
      <vt:lpstr>PowerPoint Presentation</vt:lpstr>
      <vt:lpstr>Ćwiczenie!</vt:lpstr>
      <vt:lpstr>Ćwiczenie!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Michał Muszyński</dc:creator>
  <cp:lastModifiedBy>Michał Muszyński</cp:lastModifiedBy>
  <cp:revision>15</cp:revision>
  <dcterms:created xsi:type="dcterms:W3CDTF">2021-09-26T16:58:35Z</dcterms:created>
  <dcterms:modified xsi:type="dcterms:W3CDTF">2021-09-26T18:16:56Z</dcterms:modified>
</cp:coreProperties>
</file>