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5"/>
  </p:notesMasterIdLst>
  <p:sldIdLst>
    <p:sldId id="256" r:id="rId5"/>
    <p:sldId id="281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6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4689"/>
  </p:normalViewPr>
  <p:slideViewPr>
    <p:cSldViewPr snapToGrid="0" snapToObjects="1">
      <p:cViewPr varScale="1">
        <p:scale>
          <a:sx n="117" d="100"/>
          <a:sy n="117" d="100"/>
        </p:scale>
        <p:origin x="376" y="176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53AD-21B7-4E2C-90E8-9FB16142408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7C365-E4DC-44EC-B7CF-A675D27E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9/3/18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FPGA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Atiyeh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Panahi,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Stokke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David Andrews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3226-B638-CE46-8FB6-6F71D816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E505072-0FBE-BE47-B07B-21FFE30E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576" y="1166241"/>
            <a:ext cx="7776136" cy="3977259"/>
          </a:xfrm>
        </p:spPr>
      </p:pic>
    </p:spTree>
    <p:extLst>
      <p:ext uri="{BB962C8B-B14F-4D97-AF65-F5344CB8AC3E}">
        <p14:creationId xmlns:p14="http://schemas.microsoft.com/office/powerpoint/2010/main" val="323870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6A897-741F-5940-A45A-3834F975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557CC3-E332-1247-B86A-E7825834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923700"/>
            <a:ext cx="7735148" cy="4063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working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simulation and synthesis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meets timing constraints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outputs are produced</a:t>
            </a: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compares just 2 frames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IP functionality, buffers, end to end flow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 used (x1)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64*48 = 3,072 pixels, 98,304 bits at 32 bits per pixel (IEEE format)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image size needed (x100)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640*480 = 307,200 pixels, 9,830,400 bits at 32 bits per pixel (IEEE format)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only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parameter changes, not to FSMs, system architecture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8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070" y="923700"/>
            <a:ext cx="7735148" cy="408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image VS. Deformed image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VS. GUI - Execution time comparison</a:t>
            </a:r>
          </a:p>
          <a:p>
            <a:pPr marL="0" indent="0"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growth expected!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99" y="1722026"/>
            <a:ext cx="1260011" cy="945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44" y="1722026"/>
            <a:ext cx="1255776" cy="9418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17357" y="2083443"/>
            <a:ext cx="358815" cy="2662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3026"/>
              </p:ext>
            </p:extLst>
          </p:nvPr>
        </p:nvGraphicFramePr>
        <p:xfrm>
          <a:off x="1778643" y="3230079"/>
          <a:ext cx="59648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0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1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Testbench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HDL Exe</a:t>
                      </a:r>
                      <a:r>
                        <a:rPr lang="en-US" baseline="0" dirty="0"/>
                        <a:t> Time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DICe Exe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64*48 – BRAM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ms/ 58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64*48</a:t>
                      </a:r>
                      <a:r>
                        <a:rPr lang="en-US" baseline="0" dirty="0"/>
                        <a:t> – BRAM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ms/ 58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1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from 150 MHz design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Zelda\Downloads\DICE_2port_BRAM_64_48_150_Mhz_Uti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23" y="1745673"/>
            <a:ext cx="5658624" cy="3397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41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EE7A1-6D54-C642-84CE-B949D6D2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E2F0F-94B5-774D-8193-169D885E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Waveforms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93FC973-666A-2844-A7D9-F06C97BD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05" y="1280006"/>
            <a:ext cx="6274678" cy="37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EE7A1-6D54-C642-84CE-B949D6D2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E2F0F-94B5-774D-8193-169D885E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Waveforms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DFFA6CAB-2C84-1449-B315-25280505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3" y="1444336"/>
            <a:ext cx="7783662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5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C692D-5A9B-2C49-B448-9D00F01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CBCA00-A2A3-DB48-9CAD-690BA8B7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show you some of our work in Vivado!</a:t>
            </a:r>
          </a:p>
        </p:txBody>
      </p:sp>
    </p:spTree>
    <p:extLst>
      <p:ext uri="{BB962C8B-B14F-4D97-AF65-F5344CB8AC3E}">
        <p14:creationId xmlns:p14="http://schemas.microsoft.com/office/powerpoint/2010/main" val="49001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C0FB4-D65E-7541-8E0B-6116BC68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BA52C-361C-D54C-AA7A-441484EB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Full-scale DICe HDL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up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(x100)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 images of 640*480 = 307,200 pixels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a much larger frame count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unctionality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have multiple subsets (currently just 1)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various subset shapes (based on required needs)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I/O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to intermediate (start, video conversion, FPGA communication)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IP/Drivers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output type? Text file?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6B99A-4CE4-F442-BC0B-1F4949C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0190A3-63EB-E242-BF30-1C9FDFEC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923701"/>
            <a:ext cx="7735148" cy="4053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&amp; Performance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resources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memory and resource usage to account for design scale-up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clock speed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design operates at 150 MHz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increase clock speed to 200 MHz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System-wide speed-up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ability to parallelize multiple IP’s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various pipelining techniques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HDL and HLS results for efficiency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up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readability of Verilog code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enable ease of future development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1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9027D-EC06-694E-A275-6AAF3894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From 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35140A-6C47-D046-8B6B-E95A47F5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square subsets okay, or are unique subset shapes required?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assume we will be sticking with black &amp; white video?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want us to set up a GitHub repository of our work and share the link to monitor progress?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it be possible to get a screen-recorded video of how your teams use the DICe software on some sample video, along with the total execution time?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specifics for the FPGA</a:t>
            </a:r>
          </a:p>
        </p:txBody>
      </p:sp>
    </p:spTree>
    <p:extLst>
      <p:ext uri="{BB962C8B-B14F-4D97-AF65-F5344CB8AC3E}">
        <p14:creationId xmlns:p14="http://schemas.microsoft.com/office/powerpoint/2010/main" val="36763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Supporting this Project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Atiyeh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Panahi,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Stokke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David Andrews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458A4-B274-474F-92CB-20FD7F9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For Us?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324C4F-4FAD-B645-9DEF-7F11419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103" y="2852405"/>
            <a:ext cx="7214961" cy="214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D45C60-DCA7-0B4A-81C1-8655CA70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87" y="1055700"/>
            <a:ext cx="3811192" cy="17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Accomplishments to Date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 Implementation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version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uidance on data output format to complete last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inputs &amp; outputs need to be established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processing is about 1/100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scale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Parameter/BRAM/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full image size and increased frame count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complete.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DICe’s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yet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fully functional yet!</a:t>
            </a:r>
          </a:p>
        </p:txBody>
      </p:sp>
    </p:spTree>
    <p:extLst>
      <p:ext uri="{BB962C8B-B14F-4D97-AF65-F5344CB8AC3E}">
        <p14:creationId xmlns:p14="http://schemas.microsoft.com/office/powerpoint/2010/main" val="16927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F66F9-21BF-0C46-87D8-31548A5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We’ve Accomplished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028556-3971-3B47-AD69-B81C9896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 software split into multiple IP’s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IP handles a specific function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Modularized to support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structured IP’s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FSM’s enable more control over operations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better scalability and performance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function improvements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the “function” keyword; caused timing errors and constraints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functions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FSM’s yielded major clock speedup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speed: &lt;30 MHz; Current clock speed: 150 MHz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33CDD5-DD92-C648-B087-1C00274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We’ve Accomplished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A4223-67AA-0A41-938B-C7887FE1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MicroBlaze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Xilinx soft processor is the powerhouse within the system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system controller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introduction of operating system, middleware, device drivers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debug the system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AXI4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 Standard Bus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MicroBlaze controls the system-wide AXI4-Lite bus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processor control over each individual IP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testing by bypassing other IP’s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Driver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MicroBlaze will control the Ethernet that streams the FPGA’s inputs</a:t>
            </a:r>
          </a:p>
        </p:txBody>
      </p:sp>
    </p:spTree>
    <p:extLst>
      <p:ext uri="{BB962C8B-B14F-4D97-AF65-F5344CB8AC3E}">
        <p14:creationId xmlns:p14="http://schemas.microsoft.com/office/powerpoint/2010/main" val="34075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3226-B638-CE46-8FB6-6F71D816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528A44-34B7-E04C-8636-FA3E576B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25" y="954679"/>
            <a:ext cx="5906238" cy="4188821"/>
          </a:xfrm>
        </p:spPr>
      </p:pic>
    </p:spTree>
    <p:extLst>
      <p:ext uri="{BB962C8B-B14F-4D97-AF65-F5344CB8AC3E}">
        <p14:creationId xmlns:p14="http://schemas.microsoft.com/office/powerpoint/2010/main" val="182191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3226-B638-CE46-8FB6-6F71D816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492DF6-6A8D-E64A-8EB3-A52C254F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30" y="1166241"/>
            <a:ext cx="7994827" cy="3977259"/>
          </a:xfrm>
        </p:spPr>
      </p:pic>
    </p:spTree>
    <p:extLst>
      <p:ext uri="{BB962C8B-B14F-4D97-AF65-F5344CB8AC3E}">
        <p14:creationId xmlns:p14="http://schemas.microsoft.com/office/powerpoint/2010/main" val="37383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3226-B638-CE46-8FB6-6F71D816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0E3A74-5820-F14A-9C6B-EFA71E561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33" y="978788"/>
            <a:ext cx="8025821" cy="4036696"/>
          </a:xfrm>
        </p:spPr>
      </p:pic>
    </p:spTree>
    <p:extLst>
      <p:ext uri="{BB962C8B-B14F-4D97-AF65-F5344CB8AC3E}">
        <p14:creationId xmlns:p14="http://schemas.microsoft.com/office/powerpoint/2010/main" val="22563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3226-B638-CE46-8FB6-6F71D816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07268B-9A57-114D-B6EC-CDCB87A5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38" y="1144005"/>
            <a:ext cx="7992211" cy="3999495"/>
          </a:xfrm>
        </p:spPr>
      </p:pic>
    </p:spTree>
    <p:extLst>
      <p:ext uri="{BB962C8B-B14F-4D97-AF65-F5344CB8AC3E}">
        <p14:creationId xmlns:p14="http://schemas.microsoft.com/office/powerpoint/2010/main" val="378244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1107</TotalTime>
  <Words>651</Words>
  <Application>Microsoft Macintosh PowerPoint</Application>
  <PresentationFormat>On-screen Show (16:9)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Times New Roman</vt:lpstr>
      <vt:lpstr>Arial</vt:lpstr>
      <vt:lpstr>Office Theme</vt:lpstr>
      <vt:lpstr>Accelerating DICe on an FPGA</vt:lpstr>
      <vt:lpstr>Thank You for Supporting this Project !</vt:lpstr>
      <vt:lpstr>Accomplishments to Date</vt:lpstr>
      <vt:lpstr>What We’ve Accomplished</vt:lpstr>
      <vt:lpstr>What We’ve Accomplished</vt:lpstr>
      <vt:lpstr>Vivado Block Design</vt:lpstr>
      <vt:lpstr>Vivado Block Design</vt:lpstr>
      <vt:lpstr>Vivado Block Design</vt:lpstr>
      <vt:lpstr>Vivado Block Design</vt:lpstr>
      <vt:lpstr>Vivado Block Design</vt:lpstr>
      <vt:lpstr>Current Status</vt:lpstr>
      <vt:lpstr>Results</vt:lpstr>
      <vt:lpstr>Results</vt:lpstr>
      <vt:lpstr>Results</vt:lpstr>
      <vt:lpstr>Results</vt:lpstr>
      <vt:lpstr>Demo</vt:lpstr>
      <vt:lpstr>Next Steps</vt:lpstr>
      <vt:lpstr>Next Steps</vt:lpstr>
      <vt:lpstr>Questions From Us…</vt:lpstr>
      <vt:lpstr>Questions For Us?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David Andrews</cp:lastModifiedBy>
  <cp:revision>111</cp:revision>
  <dcterms:created xsi:type="dcterms:W3CDTF">2010-04-12T23:12:02Z</dcterms:created>
  <dcterms:modified xsi:type="dcterms:W3CDTF">2018-09-03T19:38:17Z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