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03" r:id="rId4"/>
    <p:sldId id="301" r:id="rId5"/>
    <p:sldId id="302" r:id="rId6"/>
    <p:sldId id="293" r:id="rId7"/>
  </p:sldIdLst>
  <p:sldSz cx="9144000" cy="5141913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  <p15:guide id="3" pos="12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B2C1"/>
    <a:srgbClr val="B2D138"/>
    <a:srgbClr val="F26434"/>
    <a:srgbClr val="19BAA9"/>
    <a:srgbClr val="108692"/>
    <a:srgbClr val="89A13D"/>
    <a:srgbClr val="E33F24"/>
    <a:srgbClr val="138F81"/>
    <a:srgbClr val="EEAF57"/>
    <a:srgbClr val="A44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4" autoAdjust="0"/>
    <p:restoredTop sz="93507" autoAdjust="0"/>
  </p:normalViewPr>
  <p:slideViewPr>
    <p:cSldViewPr showGuides="1">
      <p:cViewPr varScale="1">
        <p:scale>
          <a:sx n="199" d="100"/>
          <a:sy n="199" d="100"/>
        </p:scale>
        <p:origin x="216" y="64"/>
      </p:cViewPr>
      <p:guideLst>
        <p:guide orient="horz" pos="1619"/>
        <p:guide pos="2880"/>
        <p:guide pos="1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44898-C4BB-437C-9A8D-230A78619F8D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AF454-C1DB-447C-9EEC-A5F3AC4DF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8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5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41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74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0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2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7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7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0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0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4192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8429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36959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20525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0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5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9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0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1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2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3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0B0F-957D-4B21-995C-671B925970BC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75" r:id="rId13"/>
    <p:sldLayoutId id="2147483676" r:id="rId14"/>
    <p:sldLayoutId id="214748367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684584" y="3363044"/>
            <a:ext cx="2448272" cy="2448272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148"/>
            <a:ext cx="1584176" cy="158417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084"/>
            <a:ext cx="438268" cy="438268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028"/>
            <a:ext cx="2376264" cy="2376264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0900"/>
            <a:ext cx="2387800" cy="238780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052"/>
            <a:ext cx="936104" cy="93610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5" y="4421832"/>
            <a:ext cx="1605507" cy="1605507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544134" y="960737"/>
            <a:ext cx="827788" cy="827788"/>
          </a:xfrm>
          <a:prstGeom prst="ellipse">
            <a:avLst/>
          </a:prstGeom>
          <a:gradFill flip="none" rotWithShape="1">
            <a:gsLst>
              <a:gs pos="90000">
                <a:srgbClr val="E33F24"/>
              </a:gs>
              <a:gs pos="30000">
                <a:srgbClr val="F26434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E33F24"/>
                </a:gs>
                <a:gs pos="100000">
                  <a:srgbClr val="F26434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6653" y="1020688"/>
            <a:ext cx="460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763334" y="960737"/>
            <a:ext cx="827788" cy="827788"/>
          </a:xfrm>
          <a:prstGeom prst="ellipse">
            <a:avLst/>
          </a:prstGeom>
          <a:gradFill flip="none" rotWithShape="1">
            <a:gsLst>
              <a:gs pos="90000">
                <a:srgbClr val="89A13D"/>
              </a:gs>
              <a:gs pos="30000">
                <a:srgbClr val="B2D138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89A13D"/>
                </a:gs>
                <a:gs pos="100000">
                  <a:srgbClr val="B2D138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5853" y="1020688"/>
            <a:ext cx="380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5986260" y="960737"/>
            <a:ext cx="827788" cy="827788"/>
          </a:xfrm>
          <a:prstGeom prst="ellipse">
            <a:avLst/>
          </a:prstGeom>
          <a:gradFill flip="none" rotWithShape="1">
            <a:gsLst>
              <a:gs pos="90000">
                <a:srgbClr val="108692"/>
              </a:gs>
              <a:gs pos="30000">
                <a:srgbClr val="16B2C1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08692"/>
                </a:gs>
                <a:gs pos="100000">
                  <a:srgbClr val="16B2C1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80382" y="1020688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12270" y="2100808"/>
            <a:ext cx="6319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Online Appointment Manage System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20614" y="2654102"/>
            <a:ext cx="4302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Xiaojing Liu, Lufeng Ren, Shawn Nha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24934" y="960737"/>
            <a:ext cx="827788" cy="827788"/>
          </a:xfrm>
          <a:prstGeom prst="ellipse">
            <a:avLst/>
          </a:prstGeom>
          <a:gradFill flip="none" rotWithShape="1">
            <a:gsLst>
              <a:gs pos="90000">
                <a:srgbClr val="138F81"/>
              </a:gs>
              <a:gs pos="30000">
                <a:srgbClr val="19BAA9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38F81"/>
                </a:gs>
                <a:gs pos="100000">
                  <a:srgbClr val="19BAA9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7453" y="1020688"/>
            <a:ext cx="44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4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58333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91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92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58333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95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96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03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1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7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3" grpId="0" animBg="1"/>
          <p:bldP spid="23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18" grpId="0" animBg="1"/>
          <p:bldP spid="18" grpId="1" animBg="1"/>
          <p:bldP spid="19" grpId="0"/>
          <p:bldP spid="19" grpId="1"/>
          <p:bldP spid="21" grpId="0" animBg="1"/>
          <p:bldP spid="21" grpId="1" animBg="1"/>
          <p:bldP spid="22" grpId="0"/>
          <p:bldP spid="22" grpId="1"/>
          <p:bldP spid="24" grpId="0" animBg="1"/>
          <p:bldP spid="24" grpId="1" animBg="1"/>
          <p:bldP spid="25" grpId="0"/>
          <p:bldP spid="25" grpId="1"/>
          <p:bldP spid="26" grpId="0"/>
          <p:bldP spid="27" grpId="0"/>
          <p:bldP spid="4" grpId="0" animBg="1"/>
          <p:bldP spid="4" grpId="1" animBg="1"/>
          <p:bldP spid="5" grpId="0"/>
          <p:bldP spid="5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03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1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7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3" grpId="0" animBg="1"/>
          <p:bldP spid="23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18" grpId="0" animBg="1"/>
          <p:bldP spid="18" grpId="1" animBg="1"/>
          <p:bldP spid="19" grpId="0"/>
          <p:bldP spid="19" grpId="1"/>
          <p:bldP spid="21" grpId="0" animBg="1"/>
          <p:bldP spid="21" grpId="1" animBg="1"/>
          <p:bldP spid="22" grpId="0"/>
          <p:bldP spid="22" grpId="1"/>
          <p:bldP spid="24" grpId="0" animBg="1"/>
          <p:bldP spid="24" grpId="1" animBg="1"/>
          <p:bldP spid="25" grpId="0"/>
          <p:bldP spid="25" grpId="1"/>
          <p:bldP spid="26" grpId="0"/>
          <p:bldP spid="27" grpId="0"/>
          <p:bldP spid="4" grpId="0" animBg="1"/>
          <p:bldP spid="4" grpId="1" animBg="1"/>
          <p:bldP spid="5" grpId="0"/>
          <p:bldP spid="5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15616" y="1599729"/>
            <a:ext cx="1940868" cy="1940868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540568" y="3795092"/>
            <a:ext cx="2007046" cy="2007046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02173" y="1274812"/>
            <a:ext cx="802258" cy="802258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07" y="2249375"/>
            <a:ext cx="2135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</a:t>
            </a:r>
          </a:p>
          <a:p>
            <a:pPr algn="ctr"/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24256" y="1298823"/>
            <a:ext cx="565516" cy="565516"/>
          </a:xfrm>
          <a:prstGeom prst="ellipse">
            <a:avLst/>
          </a:prstGeom>
          <a:gradFill flip="none" rotWithShape="1">
            <a:gsLst>
              <a:gs pos="90000">
                <a:srgbClr val="138F81"/>
              </a:gs>
              <a:gs pos="30000">
                <a:srgbClr val="19BAA9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38F81"/>
                </a:gs>
                <a:gs pos="100000">
                  <a:srgbClr val="19BAA9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9180" y="1354963"/>
            <a:ext cx="21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13178" y="2246060"/>
            <a:ext cx="565516" cy="565516"/>
          </a:xfrm>
          <a:prstGeom prst="ellipse">
            <a:avLst/>
          </a:prstGeom>
          <a:gradFill flip="none" rotWithShape="1">
            <a:gsLst>
              <a:gs pos="90000">
                <a:srgbClr val="E33F24"/>
              </a:gs>
              <a:gs pos="30000">
                <a:srgbClr val="F26434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E33F24"/>
                </a:gs>
                <a:gs pos="100000">
                  <a:srgbClr val="F26434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8102" y="2302200"/>
            <a:ext cx="21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713178" y="3258237"/>
            <a:ext cx="565516" cy="565516"/>
          </a:xfrm>
          <a:prstGeom prst="ellipse">
            <a:avLst/>
          </a:prstGeom>
          <a:gradFill flip="none" rotWithShape="1">
            <a:gsLst>
              <a:gs pos="90000">
                <a:srgbClr val="89A13D"/>
              </a:gs>
              <a:gs pos="30000">
                <a:srgbClr val="B2D138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89A13D"/>
                </a:gs>
                <a:gs pos="100000">
                  <a:srgbClr val="B2D138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88102" y="3314377"/>
            <a:ext cx="21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36174" y="3769618"/>
            <a:ext cx="21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44008" y="1274812"/>
            <a:ext cx="3312368" cy="86177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 on phone to get customer service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44008" y="2229966"/>
            <a:ext cx="3265822" cy="86177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Make/Cancel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appointments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44008" y="3259286"/>
            <a:ext cx="3312368" cy="86177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convenient for English as second language people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331541" y="4493841"/>
            <a:ext cx="1296144" cy="1296144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36826" y="4248150"/>
            <a:ext cx="347246" cy="34724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557902" y="4555815"/>
            <a:ext cx="1172196" cy="117219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9698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58333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63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64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58333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81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82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8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autoRev="1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 p14:presetBounceEnd="58333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99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00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19" grpId="0" animBg="1"/>
          <p:bldP spid="19" grpId="1" animBg="1"/>
          <p:bldP spid="3" grpId="0" animBg="1"/>
          <p:bldP spid="3" grpId="1" animBg="1"/>
          <p:bldP spid="4" grpId="0"/>
          <p:bldP spid="4" grpId="1"/>
          <p:bldP spid="6" grpId="0" animBg="1"/>
          <p:bldP spid="6" grpId="1" animBg="1"/>
          <p:bldP spid="7" grpId="0"/>
          <p:bldP spid="7" grpId="1"/>
          <p:bldP spid="22" grpId="0" animBg="1"/>
          <p:bldP spid="22" grpId="1" animBg="1"/>
          <p:bldP spid="23" grpId="0"/>
          <p:bldP spid="23" grpId="1"/>
          <p:bldP spid="25" grpId="0" animBg="1"/>
          <p:bldP spid="25" grpId="1" animBg="1"/>
          <p:bldP spid="26" grpId="0"/>
          <p:bldP spid="26" grpId="1"/>
          <p:bldP spid="29" grpId="0"/>
          <p:bldP spid="29" grpId="1"/>
          <p:bldP spid="32" grpId="0"/>
          <p:bldP spid="33" grpId="0"/>
          <p:bldP spid="34" grpId="0"/>
          <p:bldP spid="21" grpId="0" animBg="1"/>
          <p:bldP spid="21" grpId="1" animBg="1"/>
          <p:bldP spid="24" grpId="0" animBg="1"/>
          <p:bldP spid="24" grpId="1" animBg="1"/>
          <p:bldP spid="27" grpId="0" animBg="1"/>
          <p:bldP spid="27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8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autoRev="1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utoRev="1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5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19" grpId="0" animBg="1"/>
          <p:bldP spid="19" grpId="1" animBg="1"/>
          <p:bldP spid="3" grpId="0" animBg="1"/>
          <p:bldP spid="3" grpId="1" animBg="1"/>
          <p:bldP spid="4" grpId="0"/>
          <p:bldP spid="4" grpId="1"/>
          <p:bldP spid="6" grpId="0" animBg="1"/>
          <p:bldP spid="6" grpId="1" animBg="1"/>
          <p:bldP spid="7" grpId="0"/>
          <p:bldP spid="7" grpId="1"/>
          <p:bldP spid="22" grpId="0" animBg="1"/>
          <p:bldP spid="22" grpId="1" animBg="1"/>
          <p:bldP spid="23" grpId="0"/>
          <p:bldP spid="23" grpId="1"/>
          <p:bldP spid="25" grpId="0" animBg="1"/>
          <p:bldP spid="25" grpId="1" animBg="1"/>
          <p:bldP spid="26" grpId="0"/>
          <p:bldP spid="26" grpId="1"/>
          <p:bldP spid="28" grpId="0" animBg="1"/>
          <p:bldP spid="28" grpId="1" animBg="1"/>
          <p:bldP spid="29" grpId="0"/>
          <p:bldP spid="29" grpId="1"/>
          <p:bldP spid="32" grpId="0"/>
          <p:bldP spid="33" grpId="0"/>
          <p:bldP spid="34" grpId="0"/>
          <p:bldP spid="35" grpId="0"/>
          <p:bldP spid="21" grpId="0" animBg="1"/>
          <p:bldP spid="21" grpId="1" animBg="1"/>
          <p:bldP spid="24" grpId="0" animBg="1"/>
          <p:bldP spid="24" grpId="1" animBg="1"/>
          <p:bldP spid="27" grpId="0" animBg="1"/>
          <p:bldP spid="27" grpId="1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597216" y="195426"/>
            <a:ext cx="194957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Solution</a:t>
            </a:r>
            <a:endParaRPr lang="zh-CN" altLang="en-US" sz="2999" spc="225" dirty="0">
              <a:solidFill>
                <a:schemeClr val="tx1">
                  <a:lumMod val="65000"/>
                  <a:lumOff val="35000"/>
                </a:schemeClr>
              </a:solidFill>
              <a:latin typeface="签名连笔字" pitchFamily="65" charset="-122"/>
              <a:ea typeface="签名连笔字" pitchFamily="65" charset="-122"/>
              <a:cs typeface="签名连笔字" pitchFamily="65" charset="-122"/>
            </a:endParaRPr>
          </a:p>
        </p:txBody>
      </p:sp>
      <p:sp>
        <p:nvSpPr>
          <p:cNvPr id="4" name="Freeform 12"/>
          <p:cNvSpPr>
            <a:spLocks noEditPoints="1"/>
          </p:cNvSpPr>
          <p:nvPr/>
        </p:nvSpPr>
        <p:spPr bwMode="auto">
          <a:xfrm flipH="1">
            <a:off x="3509406" y="1923084"/>
            <a:ext cx="2201262" cy="1499432"/>
          </a:xfrm>
          <a:custGeom>
            <a:avLst/>
            <a:gdLst>
              <a:gd name="T0" fmla="*/ 4905 w 5127"/>
              <a:gd name="T1" fmla="*/ 1457 h 3492"/>
              <a:gd name="T2" fmla="*/ 3893 w 5127"/>
              <a:gd name="T3" fmla="*/ 2511 h 3492"/>
              <a:gd name="T4" fmla="*/ 4439 w 5127"/>
              <a:gd name="T5" fmla="*/ 2733 h 3492"/>
              <a:gd name="T6" fmla="*/ 4029 w 5127"/>
              <a:gd name="T7" fmla="*/ 3492 h 3492"/>
              <a:gd name="T8" fmla="*/ 4515 w 5127"/>
              <a:gd name="T9" fmla="*/ 3230 h 3492"/>
              <a:gd name="T10" fmla="*/ 5000 w 5127"/>
              <a:gd name="T11" fmla="*/ 3492 h 3492"/>
              <a:gd name="T12" fmla="*/ 4590 w 5127"/>
              <a:gd name="T13" fmla="*/ 2733 h 3492"/>
              <a:gd name="T14" fmla="*/ 5127 w 5127"/>
              <a:gd name="T15" fmla="*/ 1457 h 3492"/>
              <a:gd name="T16" fmla="*/ 222 w 5127"/>
              <a:gd name="T17" fmla="*/ 1457 h 3492"/>
              <a:gd name="T18" fmla="*/ 1235 w 5127"/>
              <a:gd name="T19" fmla="*/ 2511 h 3492"/>
              <a:gd name="T20" fmla="*/ 689 w 5127"/>
              <a:gd name="T21" fmla="*/ 2733 h 3492"/>
              <a:gd name="T22" fmla="*/ 1099 w 5127"/>
              <a:gd name="T23" fmla="*/ 3492 h 3492"/>
              <a:gd name="T24" fmla="*/ 613 w 5127"/>
              <a:gd name="T25" fmla="*/ 3230 h 3492"/>
              <a:gd name="T26" fmla="*/ 127 w 5127"/>
              <a:gd name="T27" fmla="*/ 3492 h 3492"/>
              <a:gd name="T28" fmla="*/ 538 w 5127"/>
              <a:gd name="T29" fmla="*/ 2733 h 3492"/>
              <a:gd name="T30" fmla="*/ 0 w 5127"/>
              <a:gd name="T31" fmla="*/ 1457 h 3492"/>
              <a:gd name="T32" fmla="*/ 970 w 5127"/>
              <a:gd name="T33" fmla="*/ 816 h 3492"/>
              <a:gd name="T34" fmla="*/ 936 w 5127"/>
              <a:gd name="T35" fmla="*/ 823 h 3492"/>
              <a:gd name="T36" fmla="*/ 1242 w 5127"/>
              <a:gd name="T37" fmla="*/ 1487 h 3492"/>
              <a:gd name="T38" fmla="*/ 1911 w 5127"/>
              <a:gd name="T39" fmla="*/ 1670 h 3492"/>
              <a:gd name="T40" fmla="*/ 3215 w 5127"/>
              <a:gd name="T41" fmla="*/ 1487 h 3492"/>
              <a:gd name="T42" fmla="*/ 4186 w 5127"/>
              <a:gd name="T43" fmla="*/ 1201 h 3492"/>
              <a:gd name="T44" fmla="*/ 4191 w 5127"/>
              <a:gd name="T45" fmla="*/ 823 h 3492"/>
              <a:gd name="T46" fmla="*/ 4398 w 5127"/>
              <a:gd name="T47" fmla="*/ 136 h 3492"/>
              <a:gd name="T48" fmla="*/ 4377 w 5127"/>
              <a:gd name="T49" fmla="*/ 745 h 3492"/>
              <a:gd name="T50" fmla="*/ 4722 w 5127"/>
              <a:gd name="T51" fmla="*/ 2398 h 3492"/>
              <a:gd name="T52" fmla="*/ 3707 w 5127"/>
              <a:gd name="T53" fmla="*/ 2513 h 3492"/>
              <a:gd name="T54" fmla="*/ 3432 w 5127"/>
              <a:gd name="T55" fmla="*/ 3076 h 3492"/>
              <a:gd name="T56" fmla="*/ 3654 w 5127"/>
              <a:gd name="T57" fmla="*/ 2105 h 3492"/>
              <a:gd name="T58" fmla="*/ 4292 w 5127"/>
              <a:gd name="T59" fmla="*/ 1622 h 3492"/>
              <a:gd name="T60" fmla="*/ 4005 w 5127"/>
              <a:gd name="T61" fmla="*/ 1670 h 3492"/>
              <a:gd name="T62" fmla="*/ 3568 w 5127"/>
              <a:gd name="T63" fmla="*/ 1884 h 3492"/>
              <a:gd name="T64" fmla="*/ 3044 w 5127"/>
              <a:gd name="T65" fmla="*/ 3421 h 3492"/>
              <a:gd name="T66" fmla="*/ 2084 w 5127"/>
              <a:gd name="T67" fmla="*/ 1884 h 3492"/>
              <a:gd name="T68" fmla="*/ 1560 w 5127"/>
              <a:gd name="T69" fmla="*/ 1670 h 3492"/>
              <a:gd name="T70" fmla="*/ 989 w 5127"/>
              <a:gd name="T71" fmla="*/ 1586 h 3492"/>
              <a:gd name="T72" fmla="*/ 836 w 5127"/>
              <a:gd name="T73" fmla="*/ 2105 h 3492"/>
              <a:gd name="T74" fmla="*/ 1696 w 5127"/>
              <a:gd name="T75" fmla="*/ 2481 h 3492"/>
              <a:gd name="T76" fmla="*/ 1413 w 5127"/>
              <a:gd name="T77" fmla="*/ 3076 h 3492"/>
              <a:gd name="T78" fmla="*/ 1087 w 5127"/>
              <a:gd name="T79" fmla="*/ 2398 h 3492"/>
              <a:gd name="T80" fmla="*/ 406 w 5127"/>
              <a:gd name="T81" fmla="*/ 1601 h 3492"/>
              <a:gd name="T82" fmla="*/ 750 w 5127"/>
              <a:gd name="T83" fmla="*/ 745 h 3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27" h="3492">
                <a:moveTo>
                  <a:pt x="5127" y="1457"/>
                </a:moveTo>
                <a:cubicBezTo>
                  <a:pt x="4905" y="1457"/>
                  <a:pt x="4905" y="1457"/>
                  <a:pt x="4905" y="1457"/>
                </a:cubicBezTo>
                <a:cubicBezTo>
                  <a:pt x="4905" y="2511"/>
                  <a:pt x="4905" y="2511"/>
                  <a:pt x="4905" y="2511"/>
                </a:cubicBezTo>
                <a:cubicBezTo>
                  <a:pt x="3893" y="2511"/>
                  <a:pt x="3893" y="2511"/>
                  <a:pt x="3893" y="2511"/>
                </a:cubicBezTo>
                <a:cubicBezTo>
                  <a:pt x="3893" y="2733"/>
                  <a:pt x="3893" y="2733"/>
                  <a:pt x="3893" y="2733"/>
                </a:cubicBezTo>
                <a:cubicBezTo>
                  <a:pt x="4439" y="2733"/>
                  <a:pt x="4439" y="2733"/>
                  <a:pt x="4439" y="2733"/>
                </a:cubicBezTo>
                <a:cubicBezTo>
                  <a:pt x="4439" y="3196"/>
                  <a:pt x="4439" y="3196"/>
                  <a:pt x="4439" y="3196"/>
                </a:cubicBezTo>
                <a:cubicBezTo>
                  <a:pt x="4029" y="3492"/>
                  <a:pt x="4029" y="3492"/>
                  <a:pt x="4029" y="3492"/>
                </a:cubicBezTo>
                <a:cubicBezTo>
                  <a:pt x="4152" y="3492"/>
                  <a:pt x="4152" y="3492"/>
                  <a:pt x="4152" y="3492"/>
                </a:cubicBezTo>
                <a:cubicBezTo>
                  <a:pt x="4515" y="3230"/>
                  <a:pt x="4515" y="3230"/>
                  <a:pt x="4515" y="3230"/>
                </a:cubicBezTo>
                <a:cubicBezTo>
                  <a:pt x="4877" y="3492"/>
                  <a:pt x="4877" y="3492"/>
                  <a:pt x="4877" y="3492"/>
                </a:cubicBezTo>
                <a:cubicBezTo>
                  <a:pt x="5000" y="3492"/>
                  <a:pt x="5000" y="3492"/>
                  <a:pt x="5000" y="3492"/>
                </a:cubicBezTo>
                <a:cubicBezTo>
                  <a:pt x="4590" y="3196"/>
                  <a:pt x="4590" y="3196"/>
                  <a:pt x="4590" y="3196"/>
                </a:cubicBezTo>
                <a:cubicBezTo>
                  <a:pt x="4590" y="2733"/>
                  <a:pt x="4590" y="2733"/>
                  <a:pt x="4590" y="2733"/>
                </a:cubicBezTo>
                <a:cubicBezTo>
                  <a:pt x="5127" y="2733"/>
                  <a:pt x="5127" y="2733"/>
                  <a:pt x="5127" y="2733"/>
                </a:cubicBezTo>
                <a:cubicBezTo>
                  <a:pt x="5127" y="2308"/>
                  <a:pt x="5127" y="1882"/>
                  <a:pt x="5127" y="1457"/>
                </a:cubicBezTo>
                <a:close/>
                <a:moveTo>
                  <a:pt x="0" y="1457"/>
                </a:moveTo>
                <a:cubicBezTo>
                  <a:pt x="222" y="1457"/>
                  <a:pt x="222" y="1457"/>
                  <a:pt x="222" y="1457"/>
                </a:cubicBezTo>
                <a:cubicBezTo>
                  <a:pt x="222" y="2511"/>
                  <a:pt x="222" y="2511"/>
                  <a:pt x="222" y="2511"/>
                </a:cubicBezTo>
                <a:cubicBezTo>
                  <a:pt x="1235" y="2511"/>
                  <a:pt x="1235" y="2511"/>
                  <a:pt x="1235" y="2511"/>
                </a:cubicBezTo>
                <a:cubicBezTo>
                  <a:pt x="1235" y="2733"/>
                  <a:pt x="1235" y="2733"/>
                  <a:pt x="1235" y="2733"/>
                </a:cubicBezTo>
                <a:cubicBezTo>
                  <a:pt x="689" y="2733"/>
                  <a:pt x="689" y="2733"/>
                  <a:pt x="689" y="2733"/>
                </a:cubicBezTo>
                <a:cubicBezTo>
                  <a:pt x="689" y="3196"/>
                  <a:pt x="689" y="3196"/>
                  <a:pt x="689" y="3196"/>
                </a:cubicBezTo>
                <a:cubicBezTo>
                  <a:pt x="1099" y="3492"/>
                  <a:pt x="1099" y="3492"/>
                  <a:pt x="1099" y="3492"/>
                </a:cubicBezTo>
                <a:cubicBezTo>
                  <a:pt x="976" y="3492"/>
                  <a:pt x="976" y="3492"/>
                  <a:pt x="976" y="3492"/>
                </a:cubicBezTo>
                <a:cubicBezTo>
                  <a:pt x="613" y="3230"/>
                  <a:pt x="613" y="3230"/>
                  <a:pt x="613" y="3230"/>
                </a:cubicBezTo>
                <a:cubicBezTo>
                  <a:pt x="250" y="3492"/>
                  <a:pt x="250" y="3492"/>
                  <a:pt x="250" y="3492"/>
                </a:cubicBezTo>
                <a:cubicBezTo>
                  <a:pt x="127" y="3492"/>
                  <a:pt x="127" y="3492"/>
                  <a:pt x="127" y="3492"/>
                </a:cubicBezTo>
                <a:cubicBezTo>
                  <a:pt x="538" y="3196"/>
                  <a:pt x="538" y="3196"/>
                  <a:pt x="538" y="3196"/>
                </a:cubicBezTo>
                <a:cubicBezTo>
                  <a:pt x="538" y="2733"/>
                  <a:pt x="538" y="2733"/>
                  <a:pt x="538" y="2733"/>
                </a:cubicBezTo>
                <a:cubicBezTo>
                  <a:pt x="0" y="2733"/>
                  <a:pt x="0" y="2733"/>
                  <a:pt x="0" y="2733"/>
                </a:cubicBezTo>
                <a:cubicBezTo>
                  <a:pt x="0" y="2308"/>
                  <a:pt x="0" y="1882"/>
                  <a:pt x="0" y="1457"/>
                </a:cubicBezTo>
                <a:close/>
                <a:moveTo>
                  <a:pt x="730" y="136"/>
                </a:moveTo>
                <a:cubicBezTo>
                  <a:pt x="1114" y="0"/>
                  <a:pt x="1217" y="729"/>
                  <a:pt x="970" y="816"/>
                </a:cubicBezTo>
                <a:cubicBezTo>
                  <a:pt x="959" y="820"/>
                  <a:pt x="948" y="822"/>
                  <a:pt x="936" y="823"/>
                </a:cubicBezTo>
                <a:cubicBezTo>
                  <a:pt x="936" y="823"/>
                  <a:pt x="936" y="823"/>
                  <a:pt x="936" y="823"/>
                </a:cubicBezTo>
                <a:cubicBezTo>
                  <a:pt x="861" y="917"/>
                  <a:pt x="903" y="1099"/>
                  <a:pt x="942" y="1201"/>
                </a:cubicBezTo>
                <a:cubicBezTo>
                  <a:pt x="998" y="1346"/>
                  <a:pt x="1102" y="1487"/>
                  <a:pt x="1242" y="1487"/>
                </a:cubicBezTo>
                <a:cubicBezTo>
                  <a:pt x="1913" y="1487"/>
                  <a:pt x="1913" y="1487"/>
                  <a:pt x="1913" y="1487"/>
                </a:cubicBezTo>
                <a:cubicBezTo>
                  <a:pt x="1911" y="1670"/>
                  <a:pt x="1911" y="1670"/>
                  <a:pt x="1911" y="1670"/>
                </a:cubicBezTo>
                <a:cubicBezTo>
                  <a:pt x="3217" y="1670"/>
                  <a:pt x="3217" y="1670"/>
                  <a:pt x="3217" y="1670"/>
                </a:cubicBezTo>
                <a:cubicBezTo>
                  <a:pt x="3215" y="1487"/>
                  <a:pt x="3215" y="1487"/>
                  <a:pt x="3215" y="1487"/>
                </a:cubicBezTo>
                <a:cubicBezTo>
                  <a:pt x="3886" y="1487"/>
                  <a:pt x="3886" y="1487"/>
                  <a:pt x="3886" y="1487"/>
                </a:cubicBezTo>
                <a:cubicBezTo>
                  <a:pt x="4025" y="1487"/>
                  <a:pt x="4130" y="1346"/>
                  <a:pt x="4186" y="1201"/>
                </a:cubicBezTo>
                <a:cubicBezTo>
                  <a:pt x="4225" y="1099"/>
                  <a:pt x="4267" y="917"/>
                  <a:pt x="4191" y="823"/>
                </a:cubicBezTo>
                <a:cubicBezTo>
                  <a:pt x="4191" y="823"/>
                  <a:pt x="4191" y="823"/>
                  <a:pt x="4191" y="823"/>
                </a:cubicBezTo>
                <a:cubicBezTo>
                  <a:pt x="4180" y="822"/>
                  <a:pt x="4169" y="820"/>
                  <a:pt x="4157" y="816"/>
                </a:cubicBezTo>
                <a:cubicBezTo>
                  <a:pt x="3911" y="729"/>
                  <a:pt x="4014" y="0"/>
                  <a:pt x="4398" y="136"/>
                </a:cubicBezTo>
                <a:cubicBezTo>
                  <a:pt x="4673" y="233"/>
                  <a:pt x="4556" y="586"/>
                  <a:pt x="4377" y="745"/>
                </a:cubicBezTo>
                <a:cubicBezTo>
                  <a:pt x="4377" y="745"/>
                  <a:pt x="4377" y="745"/>
                  <a:pt x="4377" y="745"/>
                </a:cubicBezTo>
                <a:cubicBezTo>
                  <a:pt x="4510" y="915"/>
                  <a:pt x="4722" y="1351"/>
                  <a:pt x="4722" y="1601"/>
                </a:cubicBezTo>
                <a:cubicBezTo>
                  <a:pt x="4722" y="2398"/>
                  <a:pt x="4722" y="2398"/>
                  <a:pt x="4722" y="2398"/>
                </a:cubicBezTo>
                <a:cubicBezTo>
                  <a:pt x="4041" y="2398"/>
                  <a:pt x="4041" y="2398"/>
                  <a:pt x="4041" y="2398"/>
                </a:cubicBezTo>
                <a:cubicBezTo>
                  <a:pt x="3938" y="2398"/>
                  <a:pt x="3717" y="2382"/>
                  <a:pt x="3707" y="2513"/>
                </a:cubicBezTo>
                <a:cubicBezTo>
                  <a:pt x="3714" y="3076"/>
                  <a:pt x="3714" y="3076"/>
                  <a:pt x="3714" y="3076"/>
                </a:cubicBezTo>
                <a:cubicBezTo>
                  <a:pt x="3432" y="3076"/>
                  <a:pt x="3432" y="3076"/>
                  <a:pt x="3432" y="3076"/>
                </a:cubicBezTo>
                <a:cubicBezTo>
                  <a:pt x="3432" y="2481"/>
                  <a:pt x="3432" y="2481"/>
                  <a:pt x="3432" y="2481"/>
                </a:cubicBezTo>
                <a:cubicBezTo>
                  <a:pt x="3432" y="2481"/>
                  <a:pt x="3414" y="2105"/>
                  <a:pt x="3654" y="2105"/>
                </a:cubicBezTo>
                <a:cubicBezTo>
                  <a:pt x="4292" y="2105"/>
                  <a:pt x="4292" y="2105"/>
                  <a:pt x="4292" y="2105"/>
                </a:cubicBezTo>
                <a:cubicBezTo>
                  <a:pt x="4292" y="1622"/>
                  <a:pt x="4292" y="1622"/>
                  <a:pt x="4292" y="1622"/>
                </a:cubicBezTo>
                <a:cubicBezTo>
                  <a:pt x="4292" y="1622"/>
                  <a:pt x="4281" y="1497"/>
                  <a:pt x="4139" y="1586"/>
                </a:cubicBezTo>
                <a:cubicBezTo>
                  <a:pt x="4005" y="1670"/>
                  <a:pt x="4005" y="1670"/>
                  <a:pt x="4005" y="1670"/>
                </a:cubicBezTo>
                <a:cubicBezTo>
                  <a:pt x="3568" y="1670"/>
                  <a:pt x="3568" y="1670"/>
                  <a:pt x="3568" y="1670"/>
                </a:cubicBezTo>
                <a:cubicBezTo>
                  <a:pt x="3568" y="1884"/>
                  <a:pt x="3568" y="1884"/>
                  <a:pt x="3568" y="1884"/>
                </a:cubicBezTo>
                <a:cubicBezTo>
                  <a:pt x="3044" y="1884"/>
                  <a:pt x="3044" y="1884"/>
                  <a:pt x="3044" y="1884"/>
                </a:cubicBezTo>
                <a:cubicBezTo>
                  <a:pt x="3044" y="3421"/>
                  <a:pt x="3044" y="3421"/>
                  <a:pt x="3044" y="3421"/>
                </a:cubicBezTo>
                <a:cubicBezTo>
                  <a:pt x="2084" y="3421"/>
                  <a:pt x="2084" y="3421"/>
                  <a:pt x="2084" y="3421"/>
                </a:cubicBezTo>
                <a:cubicBezTo>
                  <a:pt x="2084" y="1884"/>
                  <a:pt x="2084" y="1884"/>
                  <a:pt x="2084" y="1884"/>
                </a:cubicBezTo>
                <a:cubicBezTo>
                  <a:pt x="1560" y="1884"/>
                  <a:pt x="1560" y="1884"/>
                  <a:pt x="1560" y="1884"/>
                </a:cubicBezTo>
                <a:cubicBezTo>
                  <a:pt x="1560" y="1670"/>
                  <a:pt x="1560" y="1670"/>
                  <a:pt x="1560" y="1670"/>
                </a:cubicBezTo>
                <a:cubicBezTo>
                  <a:pt x="1123" y="1670"/>
                  <a:pt x="1123" y="1670"/>
                  <a:pt x="1123" y="1670"/>
                </a:cubicBezTo>
                <a:cubicBezTo>
                  <a:pt x="989" y="1586"/>
                  <a:pt x="989" y="1586"/>
                  <a:pt x="989" y="1586"/>
                </a:cubicBezTo>
                <a:cubicBezTo>
                  <a:pt x="847" y="1497"/>
                  <a:pt x="836" y="1622"/>
                  <a:pt x="836" y="1622"/>
                </a:cubicBezTo>
                <a:cubicBezTo>
                  <a:pt x="836" y="2105"/>
                  <a:pt x="836" y="2105"/>
                  <a:pt x="836" y="2105"/>
                </a:cubicBezTo>
                <a:cubicBezTo>
                  <a:pt x="1474" y="2105"/>
                  <a:pt x="1474" y="2105"/>
                  <a:pt x="1474" y="2105"/>
                </a:cubicBezTo>
                <a:cubicBezTo>
                  <a:pt x="1713" y="2105"/>
                  <a:pt x="1696" y="2481"/>
                  <a:pt x="1696" y="2481"/>
                </a:cubicBezTo>
                <a:cubicBezTo>
                  <a:pt x="1696" y="3076"/>
                  <a:pt x="1696" y="3076"/>
                  <a:pt x="1696" y="3076"/>
                </a:cubicBezTo>
                <a:cubicBezTo>
                  <a:pt x="1413" y="3076"/>
                  <a:pt x="1413" y="3076"/>
                  <a:pt x="1413" y="3076"/>
                </a:cubicBezTo>
                <a:cubicBezTo>
                  <a:pt x="1420" y="2513"/>
                  <a:pt x="1420" y="2513"/>
                  <a:pt x="1420" y="2513"/>
                </a:cubicBezTo>
                <a:cubicBezTo>
                  <a:pt x="1411" y="2382"/>
                  <a:pt x="1189" y="2398"/>
                  <a:pt x="1087" y="2398"/>
                </a:cubicBezTo>
                <a:cubicBezTo>
                  <a:pt x="406" y="2398"/>
                  <a:pt x="406" y="2398"/>
                  <a:pt x="406" y="2398"/>
                </a:cubicBezTo>
                <a:cubicBezTo>
                  <a:pt x="406" y="1601"/>
                  <a:pt x="406" y="1601"/>
                  <a:pt x="406" y="1601"/>
                </a:cubicBezTo>
                <a:cubicBezTo>
                  <a:pt x="406" y="1351"/>
                  <a:pt x="618" y="915"/>
                  <a:pt x="750" y="745"/>
                </a:cubicBezTo>
                <a:cubicBezTo>
                  <a:pt x="750" y="745"/>
                  <a:pt x="750" y="745"/>
                  <a:pt x="750" y="745"/>
                </a:cubicBezTo>
                <a:cubicBezTo>
                  <a:pt x="571" y="586"/>
                  <a:pt x="454" y="233"/>
                  <a:pt x="730" y="1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圆角矩形标注 4"/>
          <p:cNvSpPr/>
          <p:nvPr/>
        </p:nvSpPr>
        <p:spPr>
          <a:xfrm>
            <a:off x="2299537" y="1221221"/>
            <a:ext cx="1271016" cy="1207008"/>
          </a:xfrm>
          <a:prstGeom prst="wedgeRoundRectCallout">
            <a:avLst>
              <a:gd name="adj1" fmla="val 85262"/>
              <a:gd name="adj2" fmla="val -6572"/>
              <a:gd name="adj3" fmla="val 16667"/>
            </a:avLst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125"/>
              </a:lnSpc>
            </a:pPr>
            <a:r>
              <a:rPr lang="en-US" altLang="zh-CN" sz="2400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For</a:t>
            </a:r>
          </a:p>
          <a:p>
            <a:pPr>
              <a:lnSpc>
                <a:spcPts val="1125"/>
              </a:lnSpc>
            </a:pPr>
            <a:r>
              <a:rPr lang="zh-CN" altLang="en-US" sz="2400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Avant GardeBook" pitchFamily="50" charset="0"/>
              <a:ea typeface="微软雅黑" pitchFamily="34" charset="-122"/>
            </a:endParaRPr>
          </a:p>
          <a:p>
            <a:pPr>
              <a:lnSpc>
                <a:spcPts val="1125"/>
              </a:lnSpc>
            </a:pPr>
            <a:r>
              <a:rPr lang="en-US" altLang="zh-CN" sz="2400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Patient</a:t>
            </a:r>
            <a:endParaRPr lang="zh-CN" altLang="en-US" sz="2400" dirty="0">
              <a:solidFill>
                <a:schemeClr val="bg1"/>
              </a:solidFill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749639" y="1221221"/>
            <a:ext cx="1342641" cy="1207007"/>
          </a:xfrm>
          <a:prstGeom prst="wedgeRoundRectCallout">
            <a:avLst>
              <a:gd name="adj1" fmla="val -85547"/>
              <a:gd name="adj2" fmla="val -5039"/>
              <a:gd name="adj3" fmla="val 16667"/>
            </a:avLst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125"/>
              </a:lnSpc>
            </a:pPr>
            <a:endParaRPr lang="en-US" altLang="zh-CN" sz="2400" dirty="0">
              <a:latin typeface="Avant GardeBook" pitchFamily="50" charset="0"/>
              <a:ea typeface="微软雅黑" pitchFamily="34" charset="-122"/>
            </a:endParaRPr>
          </a:p>
          <a:p>
            <a:pPr>
              <a:lnSpc>
                <a:spcPts val="1125"/>
              </a:lnSpc>
            </a:pPr>
            <a:endParaRPr lang="en-US" altLang="zh-CN" sz="2400" dirty="0">
              <a:latin typeface="Avant GardeBook" pitchFamily="50" charset="0"/>
              <a:ea typeface="微软雅黑" pitchFamily="34" charset="-122"/>
            </a:endParaRPr>
          </a:p>
          <a:p>
            <a:pPr>
              <a:lnSpc>
                <a:spcPts val="1125"/>
              </a:lnSpc>
            </a:pPr>
            <a:r>
              <a:rPr lang="en-US" altLang="zh-CN" sz="2400" dirty="0">
                <a:latin typeface="Avant GardeBook" pitchFamily="50" charset="0"/>
                <a:ea typeface="微软雅黑" pitchFamily="34" charset="-122"/>
              </a:rPr>
              <a:t>For</a:t>
            </a:r>
          </a:p>
          <a:p>
            <a:pPr>
              <a:lnSpc>
                <a:spcPts val="1125"/>
              </a:lnSpc>
            </a:pPr>
            <a:endParaRPr lang="en-US" altLang="zh-CN" sz="2400" dirty="0">
              <a:latin typeface="Avant GardeBook" pitchFamily="50" charset="0"/>
              <a:ea typeface="微软雅黑" pitchFamily="34" charset="-122"/>
            </a:endParaRPr>
          </a:p>
          <a:p>
            <a:pPr>
              <a:lnSpc>
                <a:spcPts val="1125"/>
              </a:lnSpc>
            </a:pPr>
            <a:r>
              <a:rPr lang="en-US" altLang="zh-CN" sz="2400" dirty="0">
                <a:latin typeface="Avant GardeBook" pitchFamily="50" charset="0"/>
                <a:ea typeface="微软雅黑" pitchFamily="34" charset="-122"/>
              </a:rPr>
              <a:t>Clinic/</a:t>
            </a:r>
          </a:p>
          <a:p>
            <a:pPr>
              <a:lnSpc>
                <a:spcPts val="1125"/>
              </a:lnSpc>
            </a:pPr>
            <a:endParaRPr lang="en-US" altLang="zh-CN" sz="2400" dirty="0">
              <a:latin typeface="Avant GardeBook" pitchFamily="50" charset="0"/>
              <a:ea typeface="微软雅黑" pitchFamily="34" charset="-122"/>
            </a:endParaRPr>
          </a:p>
          <a:p>
            <a:pPr>
              <a:lnSpc>
                <a:spcPts val="1125"/>
              </a:lnSpc>
            </a:pPr>
            <a:r>
              <a:rPr lang="en-US" altLang="zh-CN" sz="2400" dirty="0">
                <a:latin typeface="Avant GardeBook" pitchFamily="50" charset="0"/>
                <a:ea typeface="微软雅黑" pitchFamily="34" charset="-122"/>
              </a:rPr>
              <a:t>Hospital</a:t>
            </a:r>
          </a:p>
          <a:p>
            <a:pPr>
              <a:lnSpc>
                <a:spcPts val="1125"/>
              </a:lnSpc>
            </a:pPr>
            <a:endParaRPr lang="en-US" altLang="zh-CN" sz="2400" dirty="0">
              <a:latin typeface="Avant GardeBook" pitchFamily="50" charset="0"/>
              <a:ea typeface="微软雅黑" pitchFamily="34" charset="-122"/>
            </a:endParaRPr>
          </a:p>
          <a:p>
            <a:pPr>
              <a:lnSpc>
                <a:spcPts val="1125"/>
              </a:lnSpc>
            </a:pPr>
            <a:endParaRPr lang="zh-CN" altLang="en-US" sz="2400" dirty="0"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641581"/>
            <a:ext cx="276246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Save time/trouble</a:t>
            </a:r>
          </a:p>
          <a:p>
            <a:pPr algn="r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Visualize</a:t>
            </a:r>
          </a:p>
          <a:p>
            <a:pPr algn="r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Easy Access</a:t>
            </a:r>
          </a:p>
          <a:p>
            <a:pPr algn="r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7/24 convenience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039652" y="1804868"/>
            <a:ext cx="485904" cy="469725"/>
          </a:xfrm>
          <a:prstGeom prst="wedgeRoundRectCallout">
            <a:avLst>
              <a:gd name="adj1" fmla="val 85262"/>
              <a:gd name="adj2" fmla="val -6572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1" name="圆角矩形标注 10"/>
          <p:cNvSpPr/>
          <p:nvPr/>
        </p:nvSpPr>
        <p:spPr>
          <a:xfrm>
            <a:off x="1442467" y="1333338"/>
            <a:ext cx="323936" cy="313151"/>
          </a:xfrm>
          <a:prstGeom prst="wedgeRoundRectCallout">
            <a:avLst>
              <a:gd name="adj1" fmla="val 85262"/>
              <a:gd name="adj2" fmla="val -6572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2" name="圆角矩形标注 11"/>
          <p:cNvSpPr/>
          <p:nvPr/>
        </p:nvSpPr>
        <p:spPr>
          <a:xfrm>
            <a:off x="1710566" y="1682795"/>
            <a:ext cx="215957" cy="208766"/>
          </a:xfrm>
          <a:prstGeom prst="wedgeRoundRectCallout">
            <a:avLst>
              <a:gd name="adj1" fmla="val 85262"/>
              <a:gd name="adj2" fmla="val -6572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3" name="圆角矩形标注 12"/>
          <p:cNvSpPr/>
          <p:nvPr/>
        </p:nvSpPr>
        <p:spPr>
          <a:xfrm>
            <a:off x="7602508" y="1804868"/>
            <a:ext cx="485904" cy="469725"/>
          </a:xfrm>
          <a:prstGeom prst="wedgeRoundRectCallout">
            <a:avLst>
              <a:gd name="adj1" fmla="val -86196"/>
              <a:gd name="adj2" fmla="val -6572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4" name="圆角矩形标注 13"/>
          <p:cNvSpPr/>
          <p:nvPr/>
        </p:nvSpPr>
        <p:spPr>
          <a:xfrm>
            <a:off x="7400180" y="1333338"/>
            <a:ext cx="323936" cy="313151"/>
          </a:xfrm>
          <a:prstGeom prst="wedgeRoundRectCallout">
            <a:avLst>
              <a:gd name="adj1" fmla="val -88875"/>
              <a:gd name="adj2" fmla="val -9343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5" name="圆角矩形标注 14"/>
          <p:cNvSpPr/>
          <p:nvPr/>
        </p:nvSpPr>
        <p:spPr>
          <a:xfrm>
            <a:off x="7184224" y="1682795"/>
            <a:ext cx="215957" cy="208766"/>
          </a:xfrm>
          <a:prstGeom prst="wedgeRoundRectCallout">
            <a:avLst>
              <a:gd name="adj1" fmla="val -91555"/>
              <a:gd name="adj2" fmla="val -6572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D1C4E38-3EF3-4627-BEAD-C940F4C871CF}"/>
              </a:ext>
            </a:extLst>
          </p:cNvPr>
          <p:cNvSpPr txBox="1"/>
          <p:nvPr/>
        </p:nvSpPr>
        <p:spPr>
          <a:xfrm>
            <a:off x="5220072" y="3001680"/>
            <a:ext cx="276246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Save labor cost</a:t>
            </a:r>
          </a:p>
          <a:p>
            <a:pPr algn="r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Save time/trouble</a:t>
            </a:r>
          </a:p>
        </p:txBody>
      </p:sp>
    </p:spTree>
    <p:extLst>
      <p:ext uri="{BB962C8B-B14F-4D97-AF65-F5344CB8AC3E}">
        <p14:creationId xmlns:p14="http://schemas.microsoft.com/office/powerpoint/2010/main" val="110490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744018" y="195426"/>
            <a:ext cx="1655967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Market</a:t>
            </a:r>
            <a:endParaRPr lang="zh-CN" altLang="en-US" sz="2999" spc="225" dirty="0">
              <a:solidFill>
                <a:schemeClr val="tx1">
                  <a:lumMod val="65000"/>
                  <a:lumOff val="35000"/>
                </a:schemeClr>
              </a:solidFill>
              <a:latin typeface="签名连笔字" pitchFamily="65" charset="-122"/>
              <a:ea typeface="签名连笔字" pitchFamily="65" charset="-122"/>
              <a:cs typeface="签名连笔字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49050" y="1346472"/>
            <a:ext cx="154946" cy="181417"/>
            <a:chOff x="5767388" y="2987676"/>
            <a:chExt cx="696913" cy="815975"/>
          </a:xfrm>
          <a:solidFill>
            <a:schemeClr val="bg1"/>
          </a:solidFill>
        </p:grpSpPr>
        <p:sp>
          <p:nvSpPr>
            <p:cNvPr id="6" name="Oval 591"/>
            <p:cNvSpPr>
              <a:spLocks noChangeArrowheads="1"/>
            </p:cNvSpPr>
            <p:nvPr/>
          </p:nvSpPr>
          <p:spPr bwMode="auto">
            <a:xfrm>
              <a:off x="5932488" y="2987676"/>
              <a:ext cx="127000" cy="157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7" name="Freeform 592"/>
            <p:cNvSpPr>
              <a:spLocks noEditPoints="1"/>
            </p:cNvSpPr>
            <p:nvPr/>
          </p:nvSpPr>
          <p:spPr bwMode="auto">
            <a:xfrm>
              <a:off x="5767388" y="3159126"/>
              <a:ext cx="454025" cy="641350"/>
            </a:xfrm>
            <a:custGeom>
              <a:avLst/>
              <a:gdLst>
                <a:gd name="T0" fmla="*/ 120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5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7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2 w 121"/>
                <a:gd name="T33" fmla="*/ 35 h 171"/>
                <a:gd name="T34" fmla="*/ 1 w 121"/>
                <a:gd name="T35" fmla="*/ 48 h 171"/>
                <a:gd name="T36" fmla="*/ 1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4 h 171"/>
                <a:gd name="T44" fmla="*/ 32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3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0"/>
                    <a:pt x="75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2" y="1"/>
                    <a:pt x="39" y="1"/>
                  </a:cubicBezTo>
                  <a:cubicBezTo>
                    <a:pt x="39" y="1"/>
                    <a:pt x="38" y="1"/>
                    <a:pt x="38" y="1"/>
                  </a:cubicBezTo>
                  <a:cubicBezTo>
                    <a:pt x="36" y="1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4" y="82"/>
                    <a:pt x="28" y="80"/>
                    <a:pt x="33" y="78"/>
                  </a:cubicBezTo>
                  <a:cubicBezTo>
                    <a:pt x="32" y="82"/>
                    <a:pt x="32" y="86"/>
                    <a:pt x="32" y="90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0" y="161"/>
                    <a:pt x="60" y="147"/>
                    <a:pt x="60" y="134"/>
                  </a:cubicBezTo>
                  <a:cubicBezTo>
                    <a:pt x="57" y="127"/>
                    <a:pt x="56" y="118"/>
                    <a:pt x="56" y="110"/>
                  </a:cubicBezTo>
                  <a:cubicBezTo>
                    <a:pt x="56" y="73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3" y="42"/>
                    <a:pt x="73" y="42"/>
                    <a:pt x="73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41"/>
                    <a:pt x="33" y="5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8" name="Freeform 593"/>
            <p:cNvSpPr>
              <a:spLocks/>
            </p:cNvSpPr>
            <p:nvPr/>
          </p:nvSpPr>
          <p:spPr bwMode="auto">
            <a:xfrm>
              <a:off x="6007101" y="3692526"/>
              <a:ext cx="90488" cy="107950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" name="Freeform 594"/>
            <p:cNvSpPr>
              <a:spLocks noEditPoints="1"/>
            </p:cNvSpPr>
            <p:nvPr/>
          </p:nvSpPr>
          <p:spPr bwMode="auto">
            <a:xfrm>
              <a:off x="5999163" y="3340101"/>
              <a:ext cx="465138" cy="463550"/>
            </a:xfrm>
            <a:custGeom>
              <a:avLst/>
              <a:gdLst>
                <a:gd name="T0" fmla="*/ 62 w 124"/>
                <a:gd name="T1" fmla="*/ 0 h 124"/>
                <a:gd name="T2" fmla="*/ 0 w 124"/>
                <a:gd name="T3" fmla="*/ 62 h 124"/>
                <a:gd name="T4" fmla="*/ 62 w 124"/>
                <a:gd name="T5" fmla="*/ 124 h 124"/>
                <a:gd name="T6" fmla="*/ 124 w 124"/>
                <a:gd name="T7" fmla="*/ 62 h 124"/>
                <a:gd name="T8" fmla="*/ 62 w 124"/>
                <a:gd name="T9" fmla="*/ 0 h 124"/>
                <a:gd name="T10" fmla="*/ 68 w 124"/>
                <a:gd name="T11" fmla="*/ 112 h 124"/>
                <a:gd name="T12" fmla="*/ 68 w 124"/>
                <a:gd name="T13" fmla="*/ 100 h 124"/>
                <a:gd name="T14" fmla="*/ 62 w 124"/>
                <a:gd name="T15" fmla="*/ 101 h 124"/>
                <a:gd name="T16" fmla="*/ 56 w 124"/>
                <a:gd name="T17" fmla="*/ 100 h 124"/>
                <a:gd name="T18" fmla="*/ 56 w 124"/>
                <a:gd name="T19" fmla="*/ 112 h 124"/>
                <a:gd name="T20" fmla="*/ 12 w 124"/>
                <a:gd name="T21" fmla="*/ 67 h 124"/>
                <a:gd name="T22" fmla="*/ 24 w 124"/>
                <a:gd name="T23" fmla="*/ 67 h 124"/>
                <a:gd name="T24" fmla="*/ 23 w 124"/>
                <a:gd name="T25" fmla="*/ 62 h 124"/>
                <a:gd name="T26" fmla="*/ 24 w 124"/>
                <a:gd name="T27" fmla="*/ 56 h 124"/>
                <a:gd name="T28" fmla="*/ 12 w 124"/>
                <a:gd name="T29" fmla="*/ 56 h 124"/>
                <a:gd name="T30" fmla="*/ 56 w 124"/>
                <a:gd name="T31" fmla="*/ 11 h 124"/>
                <a:gd name="T32" fmla="*/ 56 w 124"/>
                <a:gd name="T33" fmla="*/ 23 h 124"/>
                <a:gd name="T34" fmla="*/ 62 w 124"/>
                <a:gd name="T35" fmla="*/ 23 h 124"/>
                <a:gd name="T36" fmla="*/ 68 w 124"/>
                <a:gd name="T37" fmla="*/ 23 h 124"/>
                <a:gd name="T38" fmla="*/ 68 w 124"/>
                <a:gd name="T39" fmla="*/ 11 h 124"/>
                <a:gd name="T40" fmla="*/ 112 w 124"/>
                <a:gd name="T41" fmla="*/ 56 h 124"/>
                <a:gd name="T42" fmla="*/ 101 w 124"/>
                <a:gd name="T43" fmla="*/ 56 h 124"/>
                <a:gd name="T44" fmla="*/ 101 w 124"/>
                <a:gd name="T45" fmla="*/ 62 h 124"/>
                <a:gd name="T46" fmla="*/ 101 w 124"/>
                <a:gd name="T47" fmla="*/ 67 h 124"/>
                <a:gd name="T48" fmla="*/ 112 w 124"/>
                <a:gd name="T49" fmla="*/ 67 h 124"/>
                <a:gd name="T50" fmla="*/ 68 w 124"/>
                <a:gd name="T51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7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7"/>
                    <a:pt x="96" y="0"/>
                    <a:pt x="62" y="0"/>
                  </a:cubicBezTo>
                  <a:close/>
                  <a:moveTo>
                    <a:pt x="68" y="112"/>
                  </a:moveTo>
                  <a:cubicBezTo>
                    <a:pt x="68" y="100"/>
                    <a:pt x="68" y="100"/>
                    <a:pt x="68" y="100"/>
                  </a:cubicBezTo>
                  <a:cubicBezTo>
                    <a:pt x="66" y="100"/>
                    <a:pt x="64" y="101"/>
                    <a:pt x="62" y="101"/>
                  </a:cubicBezTo>
                  <a:cubicBezTo>
                    <a:pt x="60" y="101"/>
                    <a:pt x="58" y="100"/>
                    <a:pt x="56" y="100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33" y="109"/>
                    <a:pt x="15" y="91"/>
                    <a:pt x="12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3" y="66"/>
                    <a:pt x="23" y="64"/>
                    <a:pt x="23" y="62"/>
                  </a:cubicBezTo>
                  <a:cubicBezTo>
                    <a:pt x="23" y="60"/>
                    <a:pt x="23" y="58"/>
                    <a:pt x="24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33"/>
                    <a:pt x="33" y="14"/>
                    <a:pt x="56" y="1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8" y="23"/>
                    <a:pt x="60" y="23"/>
                    <a:pt x="62" y="23"/>
                  </a:cubicBezTo>
                  <a:cubicBezTo>
                    <a:pt x="64" y="23"/>
                    <a:pt x="66" y="23"/>
                    <a:pt x="68" y="23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91" y="14"/>
                    <a:pt x="109" y="33"/>
                    <a:pt x="112" y="56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8"/>
                    <a:pt x="101" y="60"/>
                    <a:pt x="101" y="62"/>
                  </a:cubicBezTo>
                  <a:cubicBezTo>
                    <a:pt x="101" y="64"/>
                    <a:pt x="101" y="66"/>
                    <a:pt x="101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9" y="91"/>
                    <a:pt x="91" y="109"/>
                    <a:pt x="6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0" name="Freeform 595"/>
            <p:cNvSpPr>
              <a:spLocks/>
            </p:cNvSpPr>
            <p:nvPr/>
          </p:nvSpPr>
          <p:spPr bwMode="auto">
            <a:xfrm>
              <a:off x="6138863" y="3409951"/>
              <a:ext cx="33338" cy="38100"/>
            </a:xfrm>
            <a:custGeom>
              <a:avLst/>
              <a:gdLst>
                <a:gd name="T0" fmla="*/ 3 w 9"/>
                <a:gd name="T1" fmla="*/ 10 h 10"/>
                <a:gd name="T2" fmla="*/ 9 w 9"/>
                <a:gd name="T3" fmla="*/ 7 h 10"/>
                <a:gd name="T4" fmla="*/ 6 w 9"/>
                <a:gd name="T5" fmla="*/ 2 h 10"/>
                <a:gd name="T6" fmla="*/ 3 w 9"/>
                <a:gd name="T7" fmla="*/ 0 h 10"/>
                <a:gd name="T8" fmla="*/ 2 w 9"/>
                <a:gd name="T9" fmla="*/ 1 h 10"/>
                <a:gd name="T10" fmla="*/ 0 w 9"/>
                <a:gd name="T11" fmla="*/ 3 h 10"/>
                <a:gd name="T12" fmla="*/ 1 w 9"/>
                <a:gd name="T13" fmla="*/ 5 h 10"/>
                <a:gd name="T14" fmla="*/ 3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10"/>
                  </a:moveTo>
                  <a:cubicBezTo>
                    <a:pt x="5" y="9"/>
                    <a:pt x="7" y="8"/>
                    <a:pt x="9" y="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4"/>
                    <a:pt x="1" y="5"/>
                  </a:cubicBezTo>
                  <a:lnTo>
                    <a:pt x="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1" name="Freeform 596"/>
            <p:cNvSpPr>
              <a:spLocks/>
            </p:cNvSpPr>
            <p:nvPr/>
          </p:nvSpPr>
          <p:spPr bwMode="auto">
            <a:xfrm>
              <a:off x="6292851" y="3409951"/>
              <a:ext cx="33338" cy="38100"/>
            </a:xfrm>
            <a:custGeom>
              <a:avLst/>
              <a:gdLst>
                <a:gd name="T0" fmla="*/ 7 w 9"/>
                <a:gd name="T1" fmla="*/ 1 h 10"/>
                <a:gd name="T2" fmla="*/ 6 w 9"/>
                <a:gd name="T3" fmla="*/ 0 h 10"/>
                <a:gd name="T4" fmla="*/ 3 w 9"/>
                <a:gd name="T5" fmla="*/ 2 h 10"/>
                <a:gd name="T6" fmla="*/ 0 w 9"/>
                <a:gd name="T7" fmla="*/ 7 h 10"/>
                <a:gd name="T8" fmla="*/ 6 w 9"/>
                <a:gd name="T9" fmla="*/ 10 h 10"/>
                <a:gd name="T10" fmla="*/ 9 w 9"/>
                <a:gd name="T11" fmla="*/ 5 h 10"/>
                <a:gd name="T12" fmla="*/ 7 w 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7" y="1"/>
                  </a:moveTo>
                  <a:cubicBezTo>
                    <a:pt x="7" y="1"/>
                    <a:pt x="7" y="0"/>
                    <a:pt x="6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4" y="9"/>
                    <a:pt x="6" y="1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2" name="Freeform 597"/>
            <p:cNvSpPr>
              <a:spLocks/>
            </p:cNvSpPr>
            <p:nvPr/>
          </p:nvSpPr>
          <p:spPr bwMode="auto">
            <a:xfrm>
              <a:off x="6351588" y="3475038"/>
              <a:ext cx="34925" cy="30163"/>
            </a:xfrm>
            <a:custGeom>
              <a:avLst/>
              <a:gdLst>
                <a:gd name="T0" fmla="*/ 8 w 9"/>
                <a:gd name="T1" fmla="*/ 6 h 8"/>
                <a:gd name="T2" fmla="*/ 9 w 9"/>
                <a:gd name="T3" fmla="*/ 4 h 8"/>
                <a:gd name="T4" fmla="*/ 9 w 9"/>
                <a:gd name="T5" fmla="*/ 1 h 8"/>
                <a:gd name="T6" fmla="*/ 6 w 9"/>
                <a:gd name="T7" fmla="*/ 0 h 8"/>
                <a:gd name="T8" fmla="*/ 5 w 9"/>
                <a:gd name="T9" fmla="*/ 0 h 8"/>
                <a:gd name="T10" fmla="*/ 0 w 9"/>
                <a:gd name="T11" fmla="*/ 3 h 8"/>
                <a:gd name="T12" fmla="*/ 3 w 9"/>
                <a:gd name="T13" fmla="*/ 8 h 8"/>
                <a:gd name="T14" fmla="*/ 8 w 9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8" y="6"/>
                  </a:moveTo>
                  <a:cubicBezTo>
                    <a:pt x="8" y="5"/>
                    <a:pt x="9" y="5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5"/>
                    <a:pt x="2" y="7"/>
                    <a:pt x="3" y="8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3" name="Freeform 598"/>
            <p:cNvSpPr>
              <a:spLocks/>
            </p:cNvSpPr>
            <p:nvPr/>
          </p:nvSpPr>
          <p:spPr bwMode="auto">
            <a:xfrm>
              <a:off x="6078538" y="3475038"/>
              <a:ext cx="33338" cy="30163"/>
            </a:xfrm>
            <a:custGeom>
              <a:avLst/>
              <a:gdLst>
                <a:gd name="T0" fmla="*/ 3 w 9"/>
                <a:gd name="T1" fmla="*/ 0 h 8"/>
                <a:gd name="T2" fmla="*/ 0 w 9"/>
                <a:gd name="T3" fmla="*/ 1 h 8"/>
                <a:gd name="T4" fmla="*/ 0 w 9"/>
                <a:gd name="T5" fmla="*/ 4 h 8"/>
                <a:gd name="T6" fmla="*/ 1 w 9"/>
                <a:gd name="T7" fmla="*/ 6 h 8"/>
                <a:gd name="T8" fmla="*/ 6 w 9"/>
                <a:gd name="T9" fmla="*/ 8 h 8"/>
                <a:gd name="T10" fmla="*/ 9 w 9"/>
                <a:gd name="T11" fmla="*/ 3 h 8"/>
                <a:gd name="T12" fmla="*/ 4 w 9"/>
                <a:gd name="T13" fmla="*/ 0 h 8"/>
                <a:gd name="T14" fmla="*/ 3 w 9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9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4" name="Freeform 599"/>
            <p:cNvSpPr>
              <a:spLocks/>
            </p:cNvSpPr>
            <p:nvPr/>
          </p:nvSpPr>
          <p:spPr bwMode="auto">
            <a:xfrm>
              <a:off x="6351588" y="3635376"/>
              <a:ext cx="34925" cy="30163"/>
            </a:xfrm>
            <a:custGeom>
              <a:avLst/>
              <a:gdLst>
                <a:gd name="T0" fmla="*/ 0 w 9"/>
                <a:gd name="T1" fmla="*/ 5 h 8"/>
                <a:gd name="T2" fmla="*/ 5 w 9"/>
                <a:gd name="T3" fmla="*/ 8 h 8"/>
                <a:gd name="T4" fmla="*/ 6 w 9"/>
                <a:gd name="T5" fmla="*/ 8 h 8"/>
                <a:gd name="T6" fmla="*/ 9 w 9"/>
                <a:gd name="T7" fmla="*/ 7 h 8"/>
                <a:gd name="T8" fmla="*/ 9 w 9"/>
                <a:gd name="T9" fmla="*/ 5 h 8"/>
                <a:gd name="T10" fmla="*/ 8 w 9"/>
                <a:gd name="T11" fmla="*/ 3 h 8"/>
                <a:gd name="T12" fmla="*/ 3 w 9"/>
                <a:gd name="T13" fmla="*/ 0 h 8"/>
                <a:gd name="T14" fmla="*/ 0 w 9"/>
                <a:gd name="T1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0" y="5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8"/>
                    <a:pt x="8" y="8"/>
                    <a:pt x="9" y="7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4"/>
                    <a:pt x="8" y="3"/>
                    <a:pt x="8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1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5" name="Freeform 600"/>
            <p:cNvSpPr>
              <a:spLocks/>
            </p:cNvSpPr>
            <p:nvPr/>
          </p:nvSpPr>
          <p:spPr bwMode="auto">
            <a:xfrm>
              <a:off x="6078538" y="3635376"/>
              <a:ext cx="33338" cy="30163"/>
            </a:xfrm>
            <a:custGeom>
              <a:avLst/>
              <a:gdLst>
                <a:gd name="T0" fmla="*/ 1 w 9"/>
                <a:gd name="T1" fmla="*/ 3 h 8"/>
                <a:gd name="T2" fmla="*/ 0 w 9"/>
                <a:gd name="T3" fmla="*/ 5 h 8"/>
                <a:gd name="T4" fmla="*/ 0 w 9"/>
                <a:gd name="T5" fmla="*/ 7 h 8"/>
                <a:gd name="T6" fmla="*/ 3 w 9"/>
                <a:gd name="T7" fmla="*/ 8 h 8"/>
                <a:gd name="T8" fmla="*/ 4 w 9"/>
                <a:gd name="T9" fmla="*/ 8 h 8"/>
                <a:gd name="T10" fmla="*/ 9 w 9"/>
                <a:gd name="T11" fmla="*/ 5 h 8"/>
                <a:gd name="T12" fmla="*/ 6 w 9"/>
                <a:gd name="T13" fmla="*/ 0 h 8"/>
                <a:gd name="T14" fmla="*/ 1 w 9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1" y="3"/>
                  </a:move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3"/>
                    <a:pt x="7" y="2"/>
                    <a:pt x="6" y="0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6" name="Freeform 601"/>
            <p:cNvSpPr>
              <a:spLocks/>
            </p:cNvSpPr>
            <p:nvPr/>
          </p:nvSpPr>
          <p:spPr bwMode="auto">
            <a:xfrm>
              <a:off x="6292851" y="3692526"/>
              <a:ext cx="33338" cy="36513"/>
            </a:xfrm>
            <a:custGeom>
              <a:avLst/>
              <a:gdLst>
                <a:gd name="T0" fmla="*/ 6 w 9"/>
                <a:gd name="T1" fmla="*/ 0 h 10"/>
                <a:gd name="T2" fmla="*/ 0 w 9"/>
                <a:gd name="T3" fmla="*/ 3 h 10"/>
                <a:gd name="T4" fmla="*/ 3 w 9"/>
                <a:gd name="T5" fmla="*/ 8 h 10"/>
                <a:gd name="T6" fmla="*/ 6 w 9"/>
                <a:gd name="T7" fmla="*/ 10 h 10"/>
                <a:gd name="T8" fmla="*/ 7 w 9"/>
                <a:gd name="T9" fmla="*/ 9 h 10"/>
                <a:gd name="T10" fmla="*/ 9 w 9"/>
                <a:gd name="T11" fmla="*/ 5 h 10"/>
                <a:gd name="T12" fmla="*/ 6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6" y="0"/>
                  </a:moveTo>
                  <a:cubicBezTo>
                    <a:pt x="4" y="1"/>
                    <a:pt x="2" y="2"/>
                    <a:pt x="0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9"/>
                    <a:pt x="5" y="10"/>
                    <a:pt x="6" y="10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9" y="9"/>
                    <a:pt x="9" y="7"/>
                    <a:pt x="9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7" name="Freeform 602"/>
            <p:cNvSpPr>
              <a:spLocks/>
            </p:cNvSpPr>
            <p:nvPr/>
          </p:nvSpPr>
          <p:spPr bwMode="auto">
            <a:xfrm>
              <a:off x="6138863" y="3692526"/>
              <a:ext cx="33338" cy="36513"/>
            </a:xfrm>
            <a:custGeom>
              <a:avLst/>
              <a:gdLst>
                <a:gd name="T0" fmla="*/ 1 w 9"/>
                <a:gd name="T1" fmla="*/ 5 h 10"/>
                <a:gd name="T2" fmla="*/ 0 w 9"/>
                <a:gd name="T3" fmla="*/ 8 h 10"/>
                <a:gd name="T4" fmla="*/ 2 w 9"/>
                <a:gd name="T5" fmla="*/ 9 h 10"/>
                <a:gd name="T6" fmla="*/ 3 w 9"/>
                <a:gd name="T7" fmla="*/ 10 h 10"/>
                <a:gd name="T8" fmla="*/ 6 w 9"/>
                <a:gd name="T9" fmla="*/ 8 h 10"/>
                <a:gd name="T10" fmla="*/ 9 w 9"/>
                <a:gd name="T11" fmla="*/ 3 h 10"/>
                <a:gd name="T12" fmla="*/ 3 w 9"/>
                <a:gd name="T13" fmla="*/ 0 h 10"/>
                <a:gd name="T14" fmla="*/ 1 w 9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1" y="5"/>
                  </a:move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4" y="10"/>
                    <a:pt x="5" y="9"/>
                    <a:pt x="6" y="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2"/>
                    <a:pt x="5" y="1"/>
                    <a:pt x="3" y="0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" name="Oval 603"/>
            <p:cNvSpPr>
              <a:spLocks noChangeArrowheads="1"/>
            </p:cNvSpPr>
            <p:nvPr/>
          </p:nvSpPr>
          <p:spPr bwMode="auto">
            <a:xfrm>
              <a:off x="6213476" y="3552826"/>
              <a:ext cx="33338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" name="Freeform 604"/>
            <p:cNvSpPr>
              <a:spLocks/>
            </p:cNvSpPr>
            <p:nvPr/>
          </p:nvSpPr>
          <p:spPr bwMode="auto">
            <a:xfrm>
              <a:off x="6164263" y="3455988"/>
              <a:ext cx="82550" cy="96838"/>
            </a:xfrm>
            <a:custGeom>
              <a:avLst/>
              <a:gdLst>
                <a:gd name="T0" fmla="*/ 22 w 22"/>
                <a:gd name="T1" fmla="*/ 25 h 26"/>
                <a:gd name="T2" fmla="*/ 21 w 22"/>
                <a:gd name="T3" fmla="*/ 7 h 26"/>
                <a:gd name="T4" fmla="*/ 18 w 22"/>
                <a:gd name="T5" fmla="*/ 3 h 26"/>
                <a:gd name="T6" fmla="*/ 14 w 22"/>
                <a:gd name="T7" fmla="*/ 7 h 26"/>
                <a:gd name="T8" fmla="*/ 14 w 22"/>
                <a:gd name="T9" fmla="*/ 17 h 26"/>
                <a:gd name="T10" fmla="*/ 5 w 22"/>
                <a:gd name="T11" fmla="*/ 1 h 26"/>
                <a:gd name="T12" fmla="*/ 2 w 22"/>
                <a:gd name="T13" fmla="*/ 1 h 26"/>
                <a:gd name="T14" fmla="*/ 1 w 22"/>
                <a:gd name="T15" fmla="*/ 4 h 26"/>
                <a:gd name="T16" fmla="*/ 13 w 22"/>
                <a:gd name="T17" fmla="*/ 26 h 26"/>
                <a:gd name="T18" fmla="*/ 18 w 22"/>
                <a:gd name="T19" fmla="*/ 24 h 26"/>
                <a:gd name="T20" fmla="*/ 22 w 22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22" y="25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0" y="3"/>
                    <a:pt x="18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4"/>
                    <a:pt x="16" y="24"/>
                    <a:pt x="18" y="24"/>
                  </a:cubicBezTo>
                  <a:cubicBezTo>
                    <a:pt x="19" y="24"/>
                    <a:pt x="21" y="24"/>
                    <a:pt x="2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12688" y="1145114"/>
            <a:ext cx="2442744" cy="124649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2007</a:t>
            </a:r>
            <a:r>
              <a:rPr lang="en-US" dirty="0"/>
              <a:t>, 19.7% of population in US who don’t speak English.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3283911"/>
            <a:ext cx="4248797" cy="128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2011 American Community Survey, it increased to 20.8% -- about 1/5 of all people living in US.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484355" y="1145114"/>
            <a:ext cx="1828800" cy="1828800"/>
          </a:xfrm>
          <a:prstGeom prst="ellipse">
            <a:avLst/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99" dirty="0">
                <a:latin typeface="Avant GardeBook" pitchFamily="50" charset="0"/>
                <a:ea typeface="微软雅黑" pitchFamily="34" charset="-122"/>
              </a:rPr>
              <a:t>19.7%</a:t>
            </a:r>
          </a:p>
          <a:p>
            <a:pPr algn="ctr"/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728909" y="2858988"/>
            <a:ext cx="1828800" cy="1828800"/>
          </a:xfrm>
          <a:prstGeom prst="ellipse">
            <a:avLst/>
          </a:prstGeom>
          <a:solidFill>
            <a:srgbClr val="FFAC6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20.8%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058543" y="2136540"/>
            <a:ext cx="153507" cy="194467"/>
            <a:chOff x="8950326" y="1212851"/>
            <a:chExt cx="636588" cy="806450"/>
          </a:xfrm>
          <a:solidFill>
            <a:schemeClr val="bg1"/>
          </a:solidFill>
        </p:grpSpPr>
        <p:sp>
          <p:nvSpPr>
            <p:cNvPr id="44" name="Freeform 605"/>
            <p:cNvSpPr>
              <a:spLocks/>
            </p:cNvSpPr>
            <p:nvPr/>
          </p:nvSpPr>
          <p:spPr bwMode="auto">
            <a:xfrm>
              <a:off x="90408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" name="Freeform 606"/>
            <p:cNvSpPr>
              <a:spLocks/>
            </p:cNvSpPr>
            <p:nvPr/>
          </p:nvSpPr>
          <p:spPr bwMode="auto">
            <a:xfrm>
              <a:off x="9120188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" name="Freeform 607"/>
            <p:cNvSpPr>
              <a:spLocks/>
            </p:cNvSpPr>
            <p:nvPr/>
          </p:nvSpPr>
          <p:spPr bwMode="auto">
            <a:xfrm>
              <a:off x="9032876" y="1438276"/>
              <a:ext cx="106363" cy="120650"/>
            </a:xfrm>
            <a:custGeom>
              <a:avLst/>
              <a:gdLst>
                <a:gd name="T0" fmla="*/ 25 w 28"/>
                <a:gd name="T1" fmla="*/ 11 h 32"/>
                <a:gd name="T2" fmla="*/ 20 w 28"/>
                <a:gd name="T3" fmla="*/ 30 h 32"/>
                <a:gd name="T4" fmla="*/ 3 w 28"/>
                <a:gd name="T5" fmla="*/ 21 h 32"/>
                <a:gd name="T6" fmla="*/ 9 w 28"/>
                <a:gd name="T7" fmla="*/ 2 h 32"/>
                <a:gd name="T8" fmla="*/ 25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25" y="11"/>
                  </a:moveTo>
                  <a:cubicBezTo>
                    <a:pt x="28" y="19"/>
                    <a:pt x="26" y="27"/>
                    <a:pt x="20" y="30"/>
                  </a:cubicBezTo>
                  <a:cubicBezTo>
                    <a:pt x="14" y="32"/>
                    <a:pt x="6" y="28"/>
                    <a:pt x="3" y="21"/>
                  </a:cubicBezTo>
                  <a:cubicBezTo>
                    <a:pt x="0" y="13"/>
                    <a:pt x="2" y="5"/>
                    <a:pt x="9" y="2"/>
                  </a:cubicBezTo>
                  <a:cubicBezTo>
                    <a:pt x="15" y="0"/>
                    <a:pt x="22" y="4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" name="Rectangle 608"/>
            <p:cNvSpPr>
              <a:spLocks noChangeArrowheads="1"/>
            </p:cNvSpPr>
            <p:nvPr/>
          </p:nvSpPr>
          <p:spPr bwMode="auto">
            <a:xfrm>
              <a:off x="9112251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" name="Freeform 609"/>
            <p:cNvSpPr>
              <a:spLocks/>
            </p:cNvSpPr>
            <p:nvPr/>
          </p:nvSpPr>
          <p:spPr bwMode="auto">
            <a:xfrm>
              <a:off x="8950326" y="1449388"/>
              <a:ext cx="319088" cy="363538"/>
            </a:xfrm>
            <a:custGeom>
              <a:avLst/>
              <a:gdLst>
                <a:gd name="T0" fmla="*/ 69 w 85"/>
                <a:gd name="T1" fmla="*/ 0 h 97"/>
                <a:gd name="T2" fmla="*/ 63 w 85"/>
                <a:gd name="T3" fmla="*/ 23 h 97"/>
                <a:gd name="T4" fmla="*/ 46 w 85"/>
                <a:gd name="T5" fmla="*/ 28 h 97"/>
                <a:gd name="T6" fmla="*/ 45 w 85"/>
                <a:gd name="T7" fmla="*/ 28 h 97"/>
                <a:gd name="T8" fmla="*/ 49 w 85"/>
                <a:gd name="T9" fmla="*/ 33 h 97"/>
                <a:gd name="T10" fmla="*/ 45 w 85"/>
                <a:gd name="T11" fmla="*/ 37 h 97"/>
                <a:gd name="T12" fmla="*/ 48 w 85"/>
                <a:gd name="T13" fmla="*/ 42 h 97"/>
                <a:gd name="T14" fmla="*/ 43 w 85"/>
                <a:gd name="T15" fmla="*/ 69 h 97"/>
                <a:gd name="T16" fmla="*/ 43 w 85"/>
                <a:gd name="T17" fmla="*/ 69 h 97"/>
                <a:gd name="T18" fmla="*/ 43 w 85"/>
                <a:gd name="T19" fmla="*/ 69 h 97"/>
                <a:gd name="T20" fmla="*/ 43 w 85"/>
                <a:gd name="T21" fmla="*/ 69 h 97"/>
                <a:gd name="T22" fmla="*/ 43 w 85"/>
                <a:gd name="T23" fmla="*/ 69 h 97"/>
                <a:gd name="T24" fmla="*/ 33 w 85"/>
                <a:gd name="T25" fmla="*/ 43 h 97"/>
                <a:gd name="T26" fmla="*/ 34 w 85"/>
                <a:gd name="T27" fmla="*/ 38 h 97"/>
                <a:gd name="T28" fmla="*/ 30 w 85"/>
                <a:gd name="T29" fmla="*/ 35 h 97"/>
                <a:gd name="T30" fmla="*/ 33 w 85"/>
                <a:gd name="T31" fmla="*/ 30 h 97"/>
                <a:gd name="T32" fmla="*/ 22 w 85"/>
                <a:gd name="T33" fmla="*/ 32 h 97"/>
                <a:gd name="T34" fmla="*/ 19 w 85"/>
                <a:gd name="T35" fmla="*/ 36 h 97"/>
                <a:gd name="T36" fmla="*/ 6 w 85"/>
                <a:gd name="T37" fmla="*/ 63 h 97"/>
                <a:gd name="T38" fmla="*/ 0 w 85"/>
                <a:gd name="T39" fmla="*/ 94 h 97"/>
                <a:gd name="T40" fmla="*/ 17 w 85"/>
                <a:gd name="T41" fmla="*/ 97 h 97"/>
                <a:gd name="T42" fmla="*/ 20 w 85"/>
                <a:gd name="T43" fmla="*/ 69 h 97"/>
                <a:gd name="T44" fmla="*/ 21 w 85"/>
                <a:gd name="T45" fmla="*/ 66 h 97"/>
                <a:gd name="T46" fmla="*/ 23 w 85"/>
                <a:gd name="T47" fmla="*/ 95 h 97"/>
                <a:gd name="T48" fmla="*/ 23 w 85"/>
                <a:gd name="T49" fmla="*/ 96 h 97"/>
                <a:gd name="T50" fmla="*/ 58 w 85"/>
                <a:gd name="T51" fmla="*/ 93 h 97"/>
                <a:gd name="T52" fmla="*/ 58 w 85"/>
                <a:gd name="T53" fmla="*/ 93 h 97"/>
                <a:gd name="T54" fmla="*/ 53 w 85"/>
                <a:gd name="T55" fmla="*/ 41 h 97"/>
                <a:gd name="T56" fmla="*/ 62 w 85"/>
                <a:gd name="T57" fmla="*/ 39 h 97"/>
                <a:gd name="T58" fmla="*/ 71 w 85"/>
                <a:gd name="T59" fmla="*/ 37 h 97"/>
                <a:gd name="T60" fmla="*/ 72 w 85"/>
                <a:gd name="T61" fmla="*/ 37 h 97"/>
                <a:gd name="T62" fmla="*/ 77 w 85"/>
                <a:gd name="T63" fmla="*/ 31 h 97"/>
                <a:gd name="T64" fmla="*/ 77 w 85"/>
                <a:gd name="T65" fmla="*/ 31 h 97"/>
                <a:gd name="T66" fmla="*/ 77 w 85"/>
                <a:gd name="T67" fmla="*/ 31 h 97"/>
                <a:gd name="T68" fmla="*/ 77 w 85"/>
                <a:gd name="T69" fmla="*/ 31 h 97"/>
                <a:gd name="T70" fmla="*/ 77 w 85"/>
                <a:gd name="T71" fmla="*/ 30 h 97"/>
                <a:gd name="T72" fmla="*/ 78 w 85"/>
                <a:gd name="T73" fmla="*/ 29 h 97"/>
                <a:gd name="T74" fmla="*/ 85 w 85"/>
                <a:gd name="T75" fmla="*/ 4 h 97"/>
                <a:gd name="T76" fmla="*/ 69 w 85"/>
                <a:gd name="T7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97">
                  <a:moveTo>
                    <a:pt x="69" y="0"/>
                  </a:moveTo>
                  <a:cubicBezTo>
                    <a:pt x="63" y="23"/>
                    <a:pt x="63" y="23"/>
                    <a:pt x="63" y="23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5" y="28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1" y="31"/>
                    <a:pt x="23" y="32"/>
                    <a:pt x="22" y="32"/>
                  </a:cubicBezTo>
                  <a:cubicBezTo>
                    <a:pt x="21" y="32"/>
                    <a:pt x="20" y="35"/>
                    <a:pt x="19" y="3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3" y="77"/>
                    <a:pt x="2" y="84"/>
                    <a:pt x="0" y="94"/>
                  </a:cubicBezTo>
                  <a:cubicBezTo>
                    <a:pt x="6" y="95"/>
                    <a:pt x="12" y="96"/>
                    <a:pt x="17" y="97"/>
                  </a:cubicBezTo>
                  <a:cubicBezTo>
                    <a:pt x="18" y="88"/>
                    <a:pt x="20" y="74"/>
                    <a:pt x="20" y="69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2" y="76"/>
                    <a:pt x="23" y="86"/>
                    <a:pt x="23" y="95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35" y="95"/>
                    <a:pt x="46" y="94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75"/>
                    <a:pt x="55" y="58"/>
                    <a:pt x="53" y="4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0" y="3"/>
                    <a:pt x="74" y="1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" name="Freeform 610"/>
            <p:cNvSpPr>
              <a:spLocks/>
            </p:cNvSpPr>
            <p:nvPr/>
          </p:nvSpPr>
          <p:spPr bwMode="auto">
            <a:xfrm>
              <a:off x="9090026" y="1558926"/>
              <a:ext cx="19050" cy="33338"/>
            </a:xfrm>
            <a:custGeom>
              <a:avLst/>
              <a:gdLst>
                <a:gd name="T0" fmla="*/ 9 w 12"/>
                <a:gd name="T1" fmla="*/ 0 h 21"/>
                <a:gd name="T2" fmla="*/ 12 w 12"/>
                <a:gd name="T3" fmla="*/ 11 h 21"/>
                <a:gd name="T4" fmla="*/ 7 w 12"/>
                <a:gd name="T5" fmla="*/ 21 h 21"/>
                <a:gd name="T6" fmla="*/ 0 w 12"/>
                <a:gd name="T7" fmla="*/ 14 h 21"/>
                <a:gd name="T8" fmla="*/ 2 w 12"/>
                <a:gd name="T9" fmla="*/ 0 h 21"/>
                <a:gd name="T10" fmla="*/ 9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9" y="0"/>
                  </a:moveTo>
                  <a:lnTo>
                    <a:pt x="12" y="11"/>
                  </a:lnTo>
                  <a:lnTo>
                    <a:pt x="7" y="21"/>
                  </a:lnTo>
                  <a:lnTo>
                    <a:pt x="0" y="14"/>
                  </a:lnTo>
                  <a:lnTo>
                    <a:pt x="2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" name="Freeform 611"/>
            <p:cNvSpPr>
              <a:spLocks/>
            </p:cNvSpPr>
            <p:nvPr/>
          </p:nvSpPr>
          <p:spPr bwMode="auto">
            <a:xfrm>
              <a:off x="9093201" y="1581151"/>
              <a:ext cx="30163" cy="138113"/>
            </a:xfrm>
            <a:custGeom>
              <a:avLst/>
              <a:gdLst>
                <a:gd name="T0" fmla="*/ 10 w 19"/>
                <a:gd name="T1" fmla="*/ 0 h 87"/>
                <a:gd name="T2" fmla="*/ 19 w 19"/>
                <a:gd name="T3" fmla="*/ 80 h 87"/>
                <a:gd name="T4" fmla="*/ 12 w 19"/>
                <a:gd name="T5" fmla="*/ 87 h 87"/>
                <a:gd name="T6" fmla="*/ 5 w 19"/>
                <a:gd name="T7" fmla="*/ 80 h 87"/>
                <a:gd name="T8" fmla="*/ 0 w 19"/>
                <a:gd name="T9" fmla="*/ 0 h 87"/>
                <a:gd name="T10" fmla="*/ 10 w 1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7">
                  <a:moveTo>
                    <a:pt x="10" y="0"/>
                  </a:moveTo>
                  <a:lnTo>
                    <a:pt x="19" y="80"/>
                  </a:lnTo>
                  <a:lnTo>
                    <a:pt x="12" y="87"/>
                  </a:lnTo>
                  <a:lnTo>
                    <a:pt x="5" y="8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2" name="Freeform 612"/>
            <p:cNvSpPr>
              <a:spLocks/>
            </p:cNvSpPr>
            <p:nvPr/>
          </p:nvSpPr>
          <p:spPr bwMode="auto">
            <a:xfrm>
              <a:off x="94345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3" name="Freeform 613"/>
            <p:cNvSpPr>
              <a:spLocks/>
            </p:cNvSpPr>
            <p:nvPr/>
          </p:nvSpPr>
          <p:spPr bwMode="auto">
            <a:xfrm>
              <a:off x="9390063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4" name="Freeform 614"/>
            <p:cNvSpPr>
              <a:spLocks/>
            </p:cNvSpPr>
            <p:nvPr/>
          </p:nvSpPr>
          <p:spPr bwMode="auto">
            <a:xfrm>
              <a:off x="9409113" y="1438276"/>
              <a:ext cx="104775" cy="120650"/>
            </a:xfrm>
            <a:custGeom>
              <a:avLst/>
              <a:gdLst>
                <a:gd name="T0" fmla="*/ 3 w 28"/>
                <a:gd name="T1" fmla="*/ 11 h 32"/>
                <a:gd name="T2" fmla="*/ 8 w 28"/>
                <a:gd name="T3" fmla="*/ 30 h 32"/>
                <a:gd name="T4" fmla="*/ 25 w 28"/>
                <a:gd name="T5" fmla="*/ 21 h 32"/>
                <a:gd name="T6" fmla="*/ 20 w 28"/>
                <a:gd name="T7" fmla="*/ 2 h 32"/>
                <a:gd name="T8" fmla="*/ 3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3" y="11"/>
                  </a:moveTo>
                  <a:cubicBezTo>
                    <a:pt x="0" y="19"/>
                    <a:pt x="2" y="27"/>
                    <a:pt x="8" y="30"/>
                  </a:cubicBezTo>
                  <a:cubicBezTo>
                    <a:pt x="14" y="32"/>
                    <a:pt x="22" y="28"/>
                    <a:pt x="25" y="21"/>
                  </a:cubicBezTo>
                  <a:cubicBezTo>
                    <a:pt x="28" y="13"/>
                    <a:pt x="26" y="5"/>
                    <a:pt x="20" y="2"/>
                  </a:cubicBezTo>
                  <a:cubicBezTo>
                    <a:pt x="14" y="0"/>
                    <a:pt x="6" y="4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5" name="Rectangle 615"/>
            <p:cNvSpPr>
              <a:spLocks noChangeArrowheads="1"/>
            </p:cNvSpPr>
            <p:nvPr/>
          </p:nvSpPr>
          <p:spPr bwMode="auto">
            <a:xfrm>
              <a:off x="9585326" y="16700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6" name="Rectangle 616"/>
            <p:cNvSpPr>
              <a:spLocks noChangeArrowheads="1"/>
            </p:cNvSpPr>
            <p:nvPr/>
          </p:nvSpPr>
          <p:spPr bwMode="auto">
            <a:xfrm>
              <a:off x="9434513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7" name="Freeform 617"/>
            <p:cNvSpPr>
              <a:spLocks noEditPoints="1"/>
            </p:cNvSpPr>
            <p:nvPr/>
          </p:nvSpPr>
          <p:spPr bwMode="auto">
            <a:xfrm>
              <a:off x="9255126" y="1441451"/>
              <a:ext cx="330200" cy="371475"/>
            </a:xfrm>
            <a:custGeom>
              <a:avLst/>
              <a:gdLst>
                <a:gd name="T0" fmla="*/ 88 w 88"/>
                <a:gd name="T1" fmla="*/ 62 h 99"/>
                <a:gd name="T2" fmla="*/ 86 w 88"/>
                <a:gd name="T3" fmla="*/ 60 h 99"/>
                <a:gd name="T4" fmla="*/ 84 w 88"/>
                <a:gd name="T5" fmla="*/ 57 h 99"/>
                <a:gd name="T6" fmla="*/ 80 w 88"/>
                <a:gd name="T7" fmla="*/ 50 h 99"/>
                <a:gd name="T8" fmla="*/ 72 w 88"/>
                <a:gd name="T9" fmla="*/ 37 h 99"/>
                <a:gd name="T10" fmla="*/ 70 w 88"/>
                <a:gd name="T11" fmla="*/ 35 h 99"/>
                <a:gd name="T12" fmla="*/ 69 w 88"/>
                <a:gd name="T13" fmla="*/ 34 h 99"/>
                <a:gd name="T14" fmla="*/ 69 w 88"/>
                <a:gd name="T15" fmla="*/ 34 h 99"/>
                <a:gd name="T16" fmla="*/ 57 w 88"/>
                <a:gd name="T17" fmla="*/ 32 h 99"/>
                <a:gd name="T18" fmla="*/ 59 w 88"/>
                <a:gd name="T19" fmla="*/ 37 h 99"/>
                <a:gd name="T20" fmla="*/ 55 w 88"/>
                <a:gd name="T21" fmla="*/ 40 h 99"/>
                <a:gd name="T22" fmla="*/ 57 w 88"/>
                <a:gd name="T23" fmla="*/ 45 h 99"/>
                <a:gd name="T24" fmla="*/ 48 w 88"/>
                <a:gd name="T25" fmla="*/ 71 h 99"/>
                <a:gd name="T26" fmla="*/ 48 w 88"/>
                <a:gd name="T27" fmla="*/ 71 h 99"/>
                <a:gd name="T28" fmla="*/ 48 w 88"/>
                <a:gd name="T29" fmla="*/ 71 h 99"/>
                <a:gd name="T30" fmla="*/ 48 w 88"/>
                <a:gd name="T31" fmla="*/ 71 h 99"/>
                <a:gd name="T32" fmla="*/ 48 w 88"/>
                <a:gd name="T33" fmla="*/ 71 h 99"/>
                <a:gd name="T34" fmla="*/ 43 w 88"/>
                <a:gd name="T35" fmla="*/ 44 h 99"/>
                <a:gd name="T36" fmla="*/ 45 w 88"/>
                <a:gd name="T37" fmla="*/ 39 h 99"/>
                <a:gd name="T38" fmla="*/ 42 w 88"/>
                <a:gd name="T39" fmla="*/ 36 h 99"/>
                <a:gd name="T40" fmla="*/ 45 w 88"/>
                <a:gd name="T41" fmla="*/ 32 h 99"/>
                <a:gd name="T42" fmla="*/ 45 w 88"/>
                <a:gd name="T43" fmla="*/ 32 h 99"/>
                <a:gd name="T44" fmla="*/ 43 w 88"/>
                <a:gd name="T45" fmla="*/ 32 h 99"/>
                <a:gd name="T46" fmla="*/ 29 w 88"/>
                <a:gd name="T47" fmla="*/ 25 h 99"/>
                <a:gd name="T48" fmla="*/ 14 w 88"/>
                <a:gd name="T49" fmla="*/ 0 h 99"/>
                <a:gd name="T50" fmla="*/ 0 w 88"/>
                <a:gd name="T51" fmla="*/ 10 h 99"/>
                <a:gd name="T52" fmla="*/ 16 w 88"/>
                <a:gd name="T53" fmla="*/ 33 h 99"/>
                <a:gd name="T54" fmla="*/ 38 w 88"/>
                <a:gd name="T55" fmla="*/ 45 h 99"/>
                <a:gd name="T56" fmla="*/ 33 w 88"/>
                <a:gd name="T57" fmla="*/ 95 h 99"/>
                <a:gd name="T58" fmla="*/ 33 w 88"/>
                <a:gd name="T59" fmla="*/ 95 h 99"/>
                <a:gd name="T60" fmla="*/ 68 w 88"/>
                <a:gd name="T61" fmla="*/ 98 h 99"/>
                <a:gd name="T62" fmla="*/ 68 w 88"/>
                <a:gd name="T63" fmla="*/ 97 h 99"/>
                <a:gd name="T64" fmla="*/ 68 w 88"/>
                <a:gd name="T65" fmla="*/ 96 h 99"/>
                <a:gd name="T66" fmla="*/ 74 w 88"/>
                <a:gd name="T67" fmla="*/ 99 h 99"/>
                <a:gd name="T68" fmla="*/ 87 w 88"/>
                <a:gd name="T69" fmla="*/ 71 h 99"/>
                <a:gd name="T70" fmla="*/ 88 w 88"/>
                <a:gd name="T71" fmla="*/ 70 h 99"/>
                <a:gd name="T72" fmla="*/ 88 w 88"/>
                <a:gd name="T73" fmla="*/ 70 h 99"/>
                <a:gd name="T74" fmla="*/ 88 w 88"/>
                <a:gd name="T75" fmla="*/ 70 h 99"/>
                <a:gd name="T76" fmla="*/ 88 w 88"/>
                <a:gd name="T77" fmla="*/ 70 h 99"/>
                <a:gd name="T78" fmla="*/ 88 w 88"/>
                <a:gd name="T79" fmla="*/ 70 h 99"/>
                <a:gd name="T80" fmla="*/ 88 w 88"/>
                <a:gd name="T81" fmla="*/ 62 h 99"/>
                <a:gd name="T82" fmla="*/ 70 w 88"/>
                <a:gd name="T83" fmla="*/ 71 h 99"/>
                <a:gd name="T84" fmla="*/ 70 w 88"/>
                <a:gd name="T85" fmla="*/ 62 h 99"/>
                <a:gd name="T86" fmla="*/ 71 w 88"/>
                <a:gd name="T87" fmla="*/ 64 h 99"/>
                <a:gd name="T88" fmla="*/ 72 w 88"/>
                <a:gd name="T89" fmla="*/ 66 h 99"/>
                <a:gd name="T90" fmla="*/ 70 w 88"/>
                <a:gd name="T91" fmla="*/ 7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99">
                  <a:moveTo>
                    <a:pt x="88" y="62"/>
                  </a:moveTo>
                  <a:cubicBezTo>
                    <a:pt x="86" y="60"/>
                    <a:pt x="86" y="60"/>
                    <a:pt x="86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6"/>
                    <a:pt x="71" y="35"/>
                    <a:pt x="70" y="35"/>
                  </a:cubicBezTo>
                  <a:cubicBezTo>
                    <a:pt x="70" y="34"/>
                    <a:pt x="69" y="34"/>
                    <a:pt x="69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8" y="34"/>
                    <a:pt x="63" y="33"/>
                    <a:pt x="57" y="32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4" y="32"/>
                    <a:pt x="43" y="32"/>
                  </a:cubicBezTo>
                  <a:cubicBezTo>
                    <a:pt x="37" y="29"/>
                    <a:pt x="29" y="25"/>
                    <a:pt x="29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3"/>
                    <a:pt x="4" y="6"/>
                    <a:pt x="0" y="10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6" y="41"/>
                    <a:pt x="32" y="42"/>
                    <a:pt x="38" y="45"/>
                  </a:cubicBezTo>
                  <a:cubicBezTo>
                    <a:pt x="36" y="61"/>
                    <a:pt x="35" y="78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45" y="96"/>
                    <a:pt x="56" y="97"/>
                    <a:pt x="68" y="98"/>
                  </a:cubicBezTo>
                  <a:cubicBezTo>
                    <a:pt x="68" y="98"/>
                    <a:pt x="68" y="98"/>
                    <a:pt x="68" y="97"/>
                  </a:cubicBezTo>
                  <a:cubicBezTo>
                    <a:pt x="68" y="97"/>
                    <a:pt x="68" y="96"/>
                    <a:pt x="68" y="96"/>
                  </a:cubicBezTo>
                  <a:cubicBezTo>
                    <a:pt x="70" y="97"/>
                    <a:pt x="72" y="98"/>
                    <a:pt x="74" y="9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1"/>
                    <a:pt x="88" y="62"/>
                    <a:pt x="88" y="62"/>
                  </a:cubicBezTo>
                  <a:close/>
                  <a:moveTo>
                    <a:pt x="70" y="71"/>
                  </a:moveTo>
                  <a:cubicBezTo>
                    <a:pt x="70" y="68"/>
                    <a:pt x="70" y="65"/>
                    <a:pt x="70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6"/>
                    <a:pt x="72" y="66"/>
                    <a:pt x="72" y="66"/>
                  </a:cubicBezTo>
                  <a:lnTo>
                    <a:pt x="7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8" name="Freeform 618"/>
            <p:cNvSpPr>
              <a:spLocks/>
            </p:cNvSpPr>
            <p:nvPr/>
          </p:nvSpPr>
          <p:spPr bwMode="auto">
            <a:xfrm>
              <a:off x="9434513" y="1562101"/>
              <a:ext cx="19050" cy="33338"/>
            </a:xfrm>
            <a:custGeom>
              <a:avLst/>
              <a:gdLst>
                <a:gd name="T0" fmla="*/ 5 w 12"/>
                <a:gd name="T1" fmla="*/ 0 h 21"/>
                <a:gd name="T2" fmla="*/ 0 w 12"/>
                <a:gd name="T3" fmla="*/ 12 h 21"/>
                <a:gd name="T4" fmla="*/ 5 w 12"/>
                <a:gd name="T5" fmla="*/ 21 h 21"/>
                <a:gd name="T6" fmla="*/ 12 w 12"/>
                <a:gd name="T7" fmla="*/ 12 h 21"/>
                <a:gd name="T8" fmla="*/ 12 w 12"/>
                <a:gd name="T9" fmla="*/ 0 h 21"/>
                <a:gd name="T10" fmla="*/ 5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5" y="0"/>
                  </a:moveTo>
                  <a:lnTo>
                    <a:pt x="0" y="12"/>
                  </a:lnTo>
                  <a:lnTo>
                    <a:pt x="5" y="21"/>
                  </a:lnTo>
                  <a:lnTo>
                    <a:pt x="12" y="12"/>
                  </a:lnTo>
                  <a:lnTo>
                    <a:pt x="1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9" name="Freeform 619"/>
            <p:cNvSpPr>
              <a:spLocks/>
            </p:cNvSpPr>
            <p:nvPr/>
          </p:nvSpPr>
          <p:spPr bwMode="auto">
            <a:xfrm>
              <a:off x="9423401" y="1584326"/>
              <a:ext cx="26988" cy="134938"/>
            </a:xfrm>
            <a:custGeom>
              <a:avLst/>
              <a:gdLst>
                <a:gd name="T0" fmla="*/ 9 w 17"/>
                <a:gd name="T1" fmla="*/ 0 h 85"/>
                <a:gd name="T2" fmla="*/ 0 w 17"/>
                <a:gd name="T3" fmla="*/ 78 h 85"/>
                <a:gd name="T4" fmla="*/ 7 w 17"/>
                <a:gd name="T5" fmla="*/ 85 h 85"/>
                <a:gd name="T6" fmla="*/ 12 w 17"/>
                <a:gd name="T7" fmla="*/ 78 h 85"/>
                <a:gd name="T8" fmla="*/ 17 w 17"/>
                <a:gd name="T9" fmla="*/ 0 h 85"/>
                <a:gd name="T10" fmla="*/ 9 w 17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5">
                  <a:moveTo>
                    <a:pt x="9" y="0"/>
                  </a:moveTo>
                  <a:lnTo>
                    <a:pt x="0" y="78"/>
                  </a:lnTo>
                  <a:lnTo>
                    <a:pt x="7" y="85"/>
                  </a:lnTo>
                  <a:lnTo>
                    <a:pt x="12" y="78"/>
                  </a:lnTo>
                  <a:lnTo>
                    <a:pt x="1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60" name="Freeform 620"/>
            <p:cNvSpPr>
              <a:spLocks/>
            </p:cNvSpPr>
            <p:nvPr/>
          </p:nvSpPr>
          <p:spPr bwMode="auto">
            <a:xfrm>
              <a:off x="9153526" y="1212851"/>
              <a:ext cx="220663" cy="192088"/>
            </a:xfrm>
            <a:custGeom>
              <a:avLst/>
              <a:gdLst>
                <a:gd name="T0" fmla="*/ 32 w 59"/>
                <a:gd name="T1" fmla="*/ 0 h 51"/>
                <a:gd name="T2" fmla="*/ 28 w 59"/>
                <a:gd name="T3" fmla="*/ 0 h 51"/>
                <a:gd name="T4" fmla="*/ 5 w 59"/>
                <a:gd name="T5" fmla="*/ 0 h 51"/>
                <a:gd name="T6" fmla="*/ 16 w 59"/>
                <a:gd name="T7" fmla="*/ 39 h 51"/>
                <a:gd name="T8" fmla="*/ 26 w 59"/>
                <a:gd name="T9" fmla="*/ 46 h 51"/>
                <a:gd name="T10" fmla="*/ 27 w 59"/>
                <a:gd name="T11" fmla="*/ 51 h 51"/>
                <a:gd name="T12" fmla="*/ 30 w 59"/>
                <a:gd name="T13" fmla="*/ 49 h 51"/>
                <a:gd name="T14" fmla="*/ 33 w 59"/>
                <a:gd name="T15" fmla="*/ 51 h 51"/>
                <a:gd name="T16" fmla="*/ 33 w 59"/>
                <a:gd name="T17" fmla="*/ 46 h 51"/>
                <a:gd name="T18" fmla="*/ 44 w 59"/>
                <a:gd name="T19" fmla="*/ 39 h 51"/>
                <a:gd name="T20" fmla="*/ 55 w 59"/>
                <a:gd name="T21" fmla="*/ 0 h 51"/>
                <a:gd name="T22" fmla="*/ 32 w 59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1">
                  <a:moveTo>
                    <a:pt x="32" y="0"/>
                  </a:moveTo>
                  <a:cubicBezTo>
                    <a:pt x="30" y="0"/>
                    <a:pt x="29" y="0"/>
                    <a:pt x="28" y="0"/>
                  </a:cubicBezTo>
                  <a:cubicBezTo>
                    <a:pt x="20" y="0"/>
                    <a:pt x="12" y="0"/>
                    <a:pt x="5" y="0"/>
                  </a:cubicBezTo>
                  <a:cubicBezTo>
                    <a:pt x="6" y="0"/>
                    <a:pt x="0" y="31"/>
                    <a:pt x="16" y="39"/>
                  </a:cubicBezTo>
                  <a:cubicBezTo>
                    <a:pt x="23" y="42"/>
                    <a:pt x="26" y="44"/>
                    <a:pt x="26" y="46"/>
                  </a:cubicBezTo>
                  <a:cubicBezTo>
                    <a:pt x="27" y="50"/>
                    <a:pt x="27" y="51"/>
                    <a:pt x="27" y="51"/>
                  </a:cubicBezTo>
                  <a:cubicBezTo>
                    <a:pt x="28" y="50"/>
                    <a:pt x="29" y="50"/>
                    <a:pt x="30" y="49"/>
                  </a:cubicBezTo>
                  <a:cubicBezTo>
                    <a:pt x="31" y="50"/>
                    <a:pt x="32" y="50"/>
                    <a:pt x="33" y="51"/>
                  </a:cubicBezTo>
                  <a:cubicBezTo>
                    <a:pt x="33" y="51"/>
                    <a:pt x="33" y="50"/>
                    <a:pt x="33" y="46"/>
                  </a:cubicBezTo>
                  <a:cubicBezTo>
                    <a:pt x="34" y="44"/>
                    <a:pt x="37" y="42"/>
                    <a:pt x="44" y="39"/>
                  </a:cubicBezTo>
                  <a:cubicBezTo>
                    <a:pt x="59" y="31"/>
                    <a:pt x="53" y="0"/>
                    <a:pt x="55" y="0"/>
                  </a:cubicBezTo>
                  <a:cubicBezTo>
                    <a:pt x="47" y="0"/>
                    <a:pt x="39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61" name="Freeform 621"/>
            <p:cNvSpPr>
              <a:spLocks/>
            </p:cNvSpPr>
            <p:nvPr/>
          </p:nvSpPr>
          <p:spPr bwMode="auto">
            <a:xfrm>
              <a:off x="9186863" y="1358901"/>
              <a:ext cx="153988" cy="106363"/>
            </a:xfrm>
            <a:custGeom>
              <a:avLst/>
              <a:gdLst>
                <a:gd name="T0" fmla="*/ 38 w 41"/>
                <a:gd name="T1" fmla="*/ 24 h 28"/>
                <a:gd name="T2" fmla="*/ 31 w 41"/>
                <a:gd name="T3" fmla="*/ 20 h 28"/>
                <a:gd name="T4" fmla="*/ 26 w 41"/>
                <a:gd name="T5" fmla="*/ 14 h 28"/>
                <a:gd name="T6" fmla="*/ 25 w 41"/>
                <a:gd name="T7" fmla="*/ 0 h 28"/>
                <a:gd name="T8" fmla="*/ 21 w 41"/>
                <a:gd name="T9" fmla="*/ 2 h 28"/>
                <a:gd name="T10" fmla="*/ 17 w 41"/>
                <a:gd name="T11" fmla="*/ 0 h 28"/>
                <a:gd name="T12" fmla="*/ 16 w 41"/>
                <a:gd name="T13" fmla="*/ 14 h 28"/>
                <a:gd name="T14" fmla="*/ 11 w 41"/>
                <a:gd name="T15" fmla="*/ 20 h 28"/>
                <a:gd name="T16" fmla="*/ 3 w 41"/>
                <a:gd name="T17" fmla="*/ 24 h 28"/>
                <a:gd name="T18" fmla="*/ 0 w 41"/>
                <a:gd name="T19" fmla="*/ 26 h 28"/>
                <a:gd name="T20" fmla="*/ 41 w 41"/>
                <a:gd name="T21" fmla="*/ 26 h 28"/>
                <a:gd name="T22" fmla="*/ 38 w 41"/>
                <a:gd name="T2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28">
                  <a:moveTo>
                    <a:pt x="38" y="24"/>
                  </a:moveTo>
                  <a:cubicBezTo>
                    <a:pt x="35" y="23"/>
                    <a:pt x="31" y="21"/>
                    <a:pt x="31" y="20"/>
                  </a:cubicBezTo>
                  <a:cubicBezTo>
                    <a:pt x="31" y="18"/>
                    <a:pt x="27" y="17"/>
                    <a:pt x="26" y="14"/>
                  </a:cubicBezTo>
                  <a:cubicBezTo>
                    <a:pt x="25" y="11"/>
                    <a:pt x="25" y="0"/>
                    <a:pt x="25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11"/>
                    <a:pt x="16" y="14"/>
                  </a:cubicBezTo>
                  <a:cubicBezTo>
                    <a:pt x="15" y="17"/>
                    <a:pt x="11" y="18"/>
                    <a:pt x="11" y="20"/>
                  </a:cubicBezTo>
                  <a:cubicBezTo>
                    <a:pt x="11" y="21"/>
                    <a:pt x="6" y="23"/>
                    <a:pt x="3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8"/>
                    <a:pt x="41" y="28"/>
                    <a:pt x="41" y="26"/>
                  </a:cubicBezTo>
                  <a:cubicBezTo>
                    <a:pt x="41" y="25"/>
                    <a:pt x="41" y="24"/>
                    <a:pt x="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62" name="Rectangle 622"/>
            <p:cNvSpPr>
              <a:spLocks noChangeArrowheads="1"/>
            </p:cNvSpPr>
            <p:nvPr/>
          </p:nvSpPr>
          <p:spPr bwMode="auto">
            <a:xfrm>
              <a:off x="9186863" y="1457326"/>
              <a:ext cx="153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63" name="Rectangle 623"/>
            <p:cNvSpPr>
              <a:spLocks noChangeArrowheads="1"/>
            </p:cNvSpPr>
            <p:nvPr/>
          </p:nvSpPr>
          <p:spPr bwMode="auto">
            <a:xfrm>
              <a:off x="9183688" y="1476376"/>
              <a:ext cx="16033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64" name="Freeform 624"/>
            <p:cNvSpPr>
              <a:spLocks noEditPoints="1"/>
            </p:cNvSpPr>
            <p:nvPr/>
          </p:nvSpPr>
          <p:spPr bwMode="auto">
            <a:xfrm>
              <a:off x="9120188" y="1228726"/>
              <a:ext cx="231775" cy="112713"/>
            </a:xfrm>
            <a:custGeom>
              <a:avLst/>
              <a:gdLst>
                <a:gd name="T0" fmla="*/ 28 w 62"/>
                <a:gd name="T1" fmla="*/ 30 h 30"/>
                <a:gd name="T2" fmla="*/ 1 w 62"/>
                <a:gd name="T3" fmla="*/ 9 h 30"/>
                <a:gd name="T4" fmla="*/ 1 w 62"/>
                <a:gd name="T5" fmla="*/ 2 h 30"/>
                <a:gd name="T6" fmla="*/ 7 w 62"/>
                <a:gd name="T7" fmla="*/ 0 h 30"/>
                <a:gd name="T8" fmla="*/ 8 w 62"/>
                <a:gd name="T9" fmla="*/ 0 h 30"/>
                <a:gd name="T10" fmla="*/ 39 w 62"/>
                <a:gd name="T11" fmla="*/ 0 h 30"/>
                <a:gd name="T12" fmla="*/ 62 w 62"/>
                <a:gd name="T13" fmla="*/ 0 h 30"/>
                <a:gd name="T14" fmla="*/ 62 w 62"/>
                <a:gd name="T15" fmla="*/ 2 h 30"/>
                <a:gd name="T16" fmla="*/ 62 w 62"/>
                <a:gd name="T17" fmla="*/ 3 h 30"/>
                <a:gd name="T18" fmla="*/ 32 w 62"/>
                <a:gd name="T19" fmla="*/ 30 h 30"/>
                <a:gd name="T20" fmla="*/ 28 w 62"/>
                <a:gd name="T21" fmla="*/ 30 h 30"/>
                <a:gd name="T22" fmla="*/ 7 w 62"/>
                <a:gd name="T23" fmla="*/ 4 h 30"/>
                <a:gd name="T24" fmla="*/ 5 w 62"/>
                <a:gd name="T25" fmla="*/ 5 h 30"/>
                <a:gd name="T26" fmla="*/ 5 w 62"/>
                <a:gd name="T27" fmla="*/ 7 h 30"/>
                <a:gd name="T28" fmla="*/ 5 w 62"/>
                <a:gd name="T29" fmla="*/ 8 h 30"/>
                <a:gd name="T30" fmla="*/ 28 w 62"/>
                <a:gd name="T31" fmla="*/ 26 h 30"/>
                <a:gd name="T32" fmla="*/ 31 w 62"/>
                <a:gd name="T33" fmla="*/ 25 h 30"/>
                <a:gd name="T34" fmla="*/ 31 w 62"/>
                <a:gd name="T35" fmla="*/ 25 h 30"/>
                <a:gd name="T36" fmla="*/ 32 w 62"/>
                <a:gd name="T37" fmla="*/ 25 h 30"/>
                <a:gd name="T38" fmla="*/ 57 w 62"/>
                <a:gd name="T39" fmla="*/ 4 h 30"/>
                <a:gd name="T40" fmla="*/ 39 w 62"/>
                <a:gd name="T41" fmla="*/ 4 h 30"/>
                <a:gd name="T42" fmla="*/ 8 w 62"/>
                <a:gd name="T43" fmla="*/ 4 h 30"/>
                <a:gd name="T44" fmla="*/ 7 w 62"/>
                <a:gd name="T45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28" y="30"/>
                  </a:moveTo>
                  <a:cubicBezTo>
                    <a:pt x="14" y="30"/>
                    <a:pt x="4" y="22"/>
                    <a:pt x="1" y="9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3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3"/>
                    <a:pt x="62" y="3"/>
                  </a:cubicBezTo>
                  <a:cubicBezTo>
                    <a:pt x="61" y="23"/>
                    <a:pt x="45" y="30"/>
                    <a:pt x="32" y="30"/>
                  </a:cubicBezTo>
                  <a:cubicBezTo>
                    <a:pt x="30" y="30"/>
                    <a:pt x="29" y="30"/>
                    <a:pt x="28" y="30"/>
                  </a:cubicBezTo>
                  <a:close/>
                  <a:moveTo>
                    <a:pt x="7" y="4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19"/>
                    <a:pt x="17" y="26"/>
                    <a:pt x="28" y="26"/>
                  </a:cubicBezTo>
                  <a:cubicBezTo>
                    <a:pt x="29" y="26"/>
                    <a:pt x="30" y="26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43" y="25"/>
                    <a:pt x="55" y="20"/>
                    <a:pt x="57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65" name="Freeform 625"/>
            <p:cNvSpPr>
              <a:spLocks noEditPoints="1"/>
            </p:cNvSpPr>
            <p:nvPr/>
          </p:nvSpPr>
          <p:spPr bwMode="auto">
            <a:xfrm>
              <a:off x="9178926" y="1228726"/>
              <a:ext cx="233363" cy="112713"/>
            </a:xfrm>
            <a:custGeom>
              <a:avLst/>
              <a:gdLst>
                <a:gd name="T0" fmla="*/ 33 w 62"/>
                <a:gd name="T1" fmla="*/ 30 h 30"/>
                <a:gd name="T2" fmla="*/ 30 w 62"/>
                <a:gd name="T3" fmla="*/ 30 h 30"/>
                <a:gd name="T4" fmla="*/ 0 w 62"/>
                <a:gd name="T5" fmla="*/ 3 h 30"/>
                <a:gd name="T6" fmla="*/ 0 w 62"/>
                <a:gd name="T7" fmla="*/ 2 h 30"/>
                <a:gd name="T8" fmla="*/ 0 w 62"/>
                <a:gd name="T9" fmla="*/ 0 h 30"/>
                <a:gd name="T10" fmla="*/ 22 w 62"/>
                <a:gd name="T11" fmla="*/ 0 h 30"/>
                <a:gd name="T12" fmla="*/ 54 w 62"/>
                <a:gd name="T13" fmla="*/ 0 h 30"/>
                <a:gd name="T14" fmla="*/ 54 w 62"/>
                <a:gd name="T15" fmla="*/ 0 h 30"/>
                <a:gd name="T16" fmla="*/ 60 w 62"/>
                <a:gd name="T17" fmla="*/ 2 h 30"/>
                <a:gd name="T18" fmla="*/ 61 w 62"/>
                <a:gd name="T19" fmla="*/ 9 h 30"/>
                <a:gd name="T20" fmla="*/ 33 w 62"/>
                <a:gd name="T21" fmla="*/ 30 h 30"/>
                <a:gd name="T22" fmla="*/ 30 w 62"/>
                <a:gd name="T23" fmla="*/ 25 h 30"/>
                <a:gd name="T24" fmla="*/ 30 w 62"/>
                <a:gd name="T25" fmla="*/ 25 h 30"/>
                <a:gd name="T26" fmla="*/ 33 w 62"/>
                <a:gd name="T27" fmla="*/ 26 h 30"/>
                <a:gd name="T28" fmla="*/ 56 w 62"/>
                <a:gd name="T29" fmla="*/ 8 h 30"/>
                <a:gd name="T30" fmla="*/ 56 w 62"/>
                <a:gd name="T31" fmla="*/ 7 h 30"/>
                <a:gd name="T32" fmla="*/ 56 w 62"/>
                <a:gd name="T33" fmla="*/ 5 h 30"/>
                <a:gd name="T34" fmla="*/ 54 w 62"/>
                <a:gd name="T35" fmla="*/ 4 h 30"/>
                <a:gd name="T36" fmla="*/ 54 w 62"/>
                <a:gd name="T37" fmla="*/ 4 h 30"/>
                <a:gd name="T38" fmla="*/ 22 w 62"/>
                <a:gd name="T39" fmla="*/ 4 h 30"/>
                <a:gd name="T40" fmla="*/ 5 w 62"/>
                <a:gd name="T41" fmla="*/ 4 h 30"/>
                <a:gd name="T42" fmla="*/ 30 w 62"/>
                <a:gd name="T43" fmla="*/ 25 h 30"/>
                <a:gd name="T44" fmla="*/ 30 w 62"/>
                <a:gd name="T45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33" y="30"/>
                  </a:moveTo>
                  <a:cubicBezTo>
                    <a:pt x="32" y="30"/>
                    <a:pt x="31" y="30"/>
                    <a:pt x="30" y="30"/>
                  </a:cubicBezTo>
                  <a:cubicBezTo>
                    <a:pt x="16" y="30"/>
                    <a:pt x="1" y="2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8" y="0"/>
                    <a:pt x="60" y="2"/>
                  </a:cubicBezTo>
                  <a:cubicBezTo>
                    <a:pt x="61" y="3"/>
                    <a:pt x="62" y="5"/>
                    <a:pt x="61" y="9"/>
                  </a:cubicBezTo>
                  <a:cubicBezTo>
                    <a:pt x="58" y="22"/>
                    <a:pt x="47" y="30"/>
                    <a:pt x="33" y="30"/>
                  </a:cubicBezTo>
                  <a:close/>
                  <a:moveTo>
                    <a:pt x="30" y="25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45" y="26"/>
                    <a:pt x="54" y="1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6"/>
                    <a:pt x="57" y="6"/>
                    <a:pt x="56" y="5"/>
                  </a:cubicBezTo>
                  <a:cubicBezTo>
                    <a:pt x="56" y="5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20"/>
                    <a:pt x="19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001873" y="1708072"/>
            <a:ext cx="112062" cy="174280"/>
            <a:chOff x="4278313" y="6613525"/>
            <a:chExt cx="503238" cy="782638"/>
          </a:xfrm>
          <a:solidFill>
            <a:schemeClr val="bg1"/>
          </a:solidFill>
        </p:grpSpPr>
        <p:sp>
          <p:nvSpPr>
            <p:cNvPr id="71" name="Freeform 913"/>
            <p:cNvSpPr>
              <a:spLocks noEditPoints="1"/>
            </p:cNvSpPr>
            <p:nvPr/>
          </p:nvSpPr>
          <p:spPr bwMode="auto">
            <a:xfrm>
              <a:off x="4278313" y="6613525"/>
              <a:ext cx="503238" cy="782638"/>
            </a:xfrm>
            <a:custGeom>
              <a:avLst/>
              <a:gdLst>
                <a:gd name="T0" fmla="*/ 67 w 134"/>
                <a:gd name="T1" fmla="*/ 0 h 209"/>
                <a:gd name="T2" fmla="*/ 0 w 134"/>
                <a:gd name="T3" fmla="*/ 74 h 209"/>
                <a:gd name="T4" fmla="*/ 31 w 134"/>
                <a:gd name="T5" fmla="*/ 163 h 209"/>
                <a:gd name="T6" fmla="*/ 51 w 134"/>
                <a:gd name="T7" fmla="*/ 169 h 209"/>
                <a:gd name="T8" fmla="*/ 31 w 134"/>
                <a:gd name="T9" fmla="*/ 175 h 209"/>
                <a:gd name="T10" fmla="*/ 34 w 134"/>
                <a:gd name="T11" fmla="*/ 180 h 209"/>
                <a:gd name="T12" fmla="*/ 31 w 134"/>
                <a:gd name="T13" fmla="*/ 185 h 209"/>
                <a:gd name="T14" fmla="*/ 34 w 134"/>
                <a:gd name="T15" fmla="*/ 190 h 209"/>
                <a:gd name="T16" fmla="*/ 47 w 134"/>
                <a:gd name="T17" fmla="*/ 203 h 209"/>
                <a:gd name="T18" fmla="*/ 78 w 134"/>
                <a:gd name="T19" fmla="*/ 209 h 209"/>
                <a:gd name="T20" fmla="*/ 102 w 134"/>
                <a:gd name="T21" fmla="*/ 190 h 209"/>
                <a:gd name="T22" fmla="*/ 100 w 134"/>
                <a:gd name="T23" fmla="*/ 185 h 209"/>
                <a:gd name="T24" fmla="*/ 102 w 134"/>
                <a:gd name="T25" fmla="*/ 180 h 209"/>
                <a:gd name="T26" fmla="*/ 100 w 134"/>
                <a:gd name="T27" fmla="*/ 175 h 209"/>
                <a:gd name="T28" fmla="*/ 102 w 134"/>
                <a:gd name="T29" fmla="*/ 169 h 209"/>
                <a:gd name="T30" fmla="*/ 84 w 134"/>
                <a:gd name="T31" fmla="*/ 163 h 209"/>
                <a:gd name="T32" fmla="*/ 107 w 134"/>
                <a:gd name="T33" fmla="*/ 134 h 209"/>
                <a:gd name="T34" fmla="*/ 134 w 134"/>
                <a:gd name="T35" fmla="*/ 68 h 209"/>
                <a:gd name="T36" fmla="*/ 68 w 134"/>
                <a:gd name="T37" fmla="*/ 118 h 209"/>
                <a:gd name="T38" fmla="*/ 66 w 134"/>
                <a:gd name="T39" fmla="*/ 152 h 209"/>
                <a:gd name="T40" fmla="*/ 66 w 134"/>
                <a:gd name="T41" fmla="*/ 169 h 209"/>
                <a:gd name="T42" fmla="*/ 69 w 134"/>
                <a:gd name="T43" fmla="*/ 163 h 209"/>
                <a:gd name="T44" fmla="*/ 66 w 134"/>
                <a:gd name="T45" fmla="*/ 169 h 209"/>
                <a:gd name="T46" fmla="*/ 122 w 134"/>
                <a:gd name="T47" fmla="*/ 78 h 209"/>
                <a:gd name="T48" fmla="*/ 98 w 134"/>
                <a:gd name="T49" fmla="*/ 126 h 209"/>
                <a:gd name="T50" fmla="*/ 85 w 134"/>
                <a:gd name="T51" fmla="*/ 152 h 209"/>
                <a:gd name="T52" fmla="*/ 85 w 134"/>
                <a:gd name="T53" fmla="*/ 118 h 209"/>
                <a:gd name="T54" fmla="*/ 86 w 134"/>
                <a:gd name="T55" fmla="*/ 118 h 209"/>
                <a:gd name="T56" fmla="*/ 89 w 134"/>
                <a:gd name="T57" fmla="*/ 66 h 209"/>
                <a:gd name="T58" fmla="*/ 76 w 134"/>
                <a:gd name="T59" fmla="*/ 59 h 209"/>
                <a:gd name="T60" fmla="*/ 81 w 134"/>
                <a:gd name="T61" fmla="*/ 63 h 209"/>
                <a:gd name="T62" fmla="*/ 78 w 134"/>
                <a:gd name="T63" fmla="*/ 71 h 209"/>
                <a:gd name="T64" fmla="*/ 70 w 134"/>
                <a:gd name="T65" fmla="*/ 65 h 209"/>
                <a:gd name="T66" fmla="*/ 69 w 134"/>
                <a:gd name="T67" fmla="*/ 59 h 209"/>
                <a:gd name="T68" fmla="*/ 63 w 134"/>
                <a:gd name="T69" fmla="*/ 64 h 209"/>
                <a:gd name="T70" fmla="*/ 63 w 134"/>
                <a:gd name="T71" fmla="*/ 87 h 209"/>
                <a:gd name="T72" fmla="*/ 58 w 134"/>
                <a:gd name="T73" fmla="*/ 66 h 209"/>
                <a:gd name="T74" fmla="*/ 57 w 134"/>
                <a:gd name="T75" fmla="*/ 59 h 209"/>
                <a:gd name="T76" fmla="*/ 51 w 134"/>
                <a:gd name="T77" fmla="*/ 60 h 209"/>
                <a:gd name="T78" fmla="*/ 41 w 134"/>
                <a:gd name="T79" fmla="*/ 117 h 209"/>
                <a:gd name="T80" fmla="*/ 48 w 134"/>
                <a:gd name="T81" fmla="*/ 118 h 209"/>
                <a:gd name="T82" fmla="*/ 49 w 134"/>
                <a:gd name="T83" fmla="*/ 118 h 209"/>
                <a:gd name="T84" fmla="*/ 43 w 134"/>
                <a:gd name="T85" fmla="*/ 152 h 209"/>
                <a:gd name="T86" fmla="*/ 12 w 134"/>
                <a:gd name="T87" fmla="*/ 78 h 209"/>
                <a:gd name="T88" fmla="*/ 11 w 134"/>
                <a:gd name="T89" fmla="*/ 70 h 209"/>
                <a:gd name="T90" fmla="*/ 67 w 134"/>
                <a:gd name="T91" fmla="*/ 12 h 209"/>
                <a:gd name="T92" fmla="*/ 122 w 134"/>
                <a:gd name="T93" fmla="*/ 7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209">
                  <a:moveTo>
                    <a:pt x="134" y="68"/>
                  </a:move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70"/>
                    <a:pt x="0" y="72"/>
                    <a:pt x="0" y="74"/>
                  </a:cubicBezTo>
                  <a:cubicBezTo>
                    <a:pt x="0" y="75"/>
                    <a:pt x="1" y="101"/>
                    <a:pt x="27" y="134"/>
                  </a:cubicBezTo>
                  <a:cubicBezTo>
                    <a:pt x="34" y="143"/>
                    <a:pt x="31" y="163"/>
                    <a:pt x="31" y="163"/>
                  </a:cubicBezTo>
                  <a:cubicBezTo>
                    <a:pt x="37" y="163"/>
                    <a:pt x="44" y="163"/>
                    <a:pt x="51" y="163"/>
                  </a:cubicBezTo>
                  <a:cubicBezTo>
                    <a:pt x="51" y="169"/>
                    <a:pt x="51" y="169"/>
                    <a:pt x="51" y="169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7"/>
                    <a:pt x="38" y="203"/>
                    <a:pt x="47" y="203"/>
                  </a:cubicBezTo>
                  <a:cubicBezTo>
                    <a:pt x="48" y="207"/>
                    <a:pt x="52" y="209"/>
                    <a:pt x="56" y="209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82" y="209"/>
                    <a:pt x="86" y="207"/>
                    <a:pt x="87" y="203"/>
                  </a:cubicBezTo>
                  <a:cubicBezTo>
                    <a:pt x="95" y="203"/>
                    <a:pt x="102" y="197"/>
                    <a:pt x="102" y="190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0" y="185"/>
                    <a:pt x="100" y="185"/>
                    <a:pt x="100" y="185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02" y="180"/>
                    <a:pt x="102" y="180"/>
                    <a:pt x="102" y="180"/>
                  </a:cubicBezTo>
                  <a:cubicBezTo>
                    <a:pt x="100" y="180"/>
                    <a:pt x="100" y="180"/>
                    <a:pt x="100" y="180"/>
                  </a:cubicBezTo>
                  <a:cubicBezTo>
                    <a:pt x="100" y="175"/>
                    <a:pt x="100" y="175"/>
                    <a:pt x="100" y="175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67"/>
                    <a:pt x="84" y="165"/>
                    <a:pt x="84" y="163"/>
                  </a:cubicBezTo>
                  <a:cubicBezTo>
                    <a:pt x="91" y="163"/>
                    <a:pt x="97" y="163"/>
                    <a:pt x="103" y="163"/>
                  </a:cubicBezTo>
                  <a:cubicBezTo>
                    <a:pt x="103" y="163"/>
                    <a:pt x="100" y="143"/>
                    <a:pt x="107" y="134"/>
                  </a:cubicBezTo>
                  <a:cubicBezTo>
                    <a:pt x="133" y="101"/>
                    <a:pt x="134" y="75"/>
                    <a:pt x="134" y="74"/>
                  </a:cubicBezTo>
                  <a:cubicBezTo>
                    <a:pt x="134" y="72"/>
                    <a:pt x="134" y="70"/>
                    <a:pt x="134" y="68"/>
                  </a:cubicBezTo>
                  <a:close/>
                  <a:moveTo>
                    <a:pt x="66" y="118"/>
                  </a:moveTo>
                  <a:cubicBezTo>
                    <a:pt x="67" y="118"/>
                    <a:pt x="67" y="118"/>
                    <a:pt x="68" y="11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66" y="139"/>
                    <a:pt x="66" y="125"/>
                    <a:pt x="66" y="118"/>
                  </a:cubicBezTo>
                  <a:close/>
                  <a:moveTo>
                    <a:pt x="66" y="169"/>
                  </a:moveTo>
                  <a:cubicBezTo>
                    <a:pt x="66" y="167"/>
                    <a:pt x="66" y="165"/>
                    <a:pt x="66" y="163"/>
                  </a:cubicBezTo>
                  <a:cubicBezTo>
                    <a:pt x="67" y="163"/>
                    <a:pt x="68" y="163"/>
                    <a:pt x="69" y="163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6" y="169"/>
                  </a:lnTo>
                  <a:close/>
                  <a:moveTo>
                    <a:pt x="122" y="70"/>
                  </a:moveTo>
                  <a:cubicBezTo>
                    <a:pt x="122" y="78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0" y="86"/>
                    <a:pt x="116" y="104"/>
                    <a:pt x="98" y="126"/>
                  </a:cubicBezTo>
                  <a:cubicBezTo>
                    <a:pt x="93" y="134"/>
                    <a:pt x="91" y="143"/>
                    <a:pt x="91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39"/>
                    <a:pt x="84" y="125"/>
                    <a:pt x="84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5" y="118"/>
                    <a:pt x="86" y="118"/>
                    <a:pt x="86" y="118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8" y="118"/>
                    <a:pt x="91" y="118"/>
                    <a:pt x="93" y="117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2"/>
                    <a:pt x="86" y="60"/>
                    <a:pt x="82" y="60"/>
                  </a:cubicBezTo>
                  <a:cubicBezTo>
                    <a:pt x="82" y="60"/>
                    <a:pt x="78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6" y="59"/>
                    <a:pt x="51" y="60"/>
                    <a:pt x="51" y="60"/>
                  </a:cubicBezTo>
                  <a:cubicBezTo>
                    <a:pt x="48" y="60"/>
                    <a:pt x="45" y="62"/>
                    <a:pt x="45" y="66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3" y="118"/>
                    <a:pt x="45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43" y="143"/>
                    <a:pt x="41" y="134"/>
                    <a:pt x="36" y="127"/>
                  </a:cubicBezTo>
                  <a:cubicBezTo>
                    <a:pt x="18" y="104"/>
                    <a:pt x="13" y="86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69"/>
                    <a:pt x="11" y="69"/>
                    <a:pt x="11" y="68"/>
                  </a:cubicBezTo>
                  <a:cubicBezTo>
                    <a:pt x="11" y="37"/>
                    <a:pt x="36" y="12"/>
                    <a:pt x="67" y="12"/>
                  </a:cubicBezTo>
                  <a:cubicBezTo>
                    <a:pt x="98" y="12"/>
                    <a:pt x="123" y="37"/>
                    <a:pt x="123" y="68"/>
                  </a:cubicBezTo>
                  <a:cubicBezTo>
                    <a:pt x="123" y="69"/>
                    <a:pt x="122" y="69"/>
                    <a:pt x="12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72" name="Oval 914"/>
            <p:cNvSpPr>
              <a:spLocks noChangeArrowheads="1"/>
            </p:cNvSpPr>
            <p:nvPr/>
          </p:nvSpPr>
          <p:spPr bwMode="auto">
            <a:xfrm>
              <a:off x="4487863" y="6721475"/>
              <a:ext cx="82550" cy="101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66" name="TextBox 58">
            <a:extLst>
              <a:ext uri="{FF2B5EF4-FFF2-40B4-BE49-F238E27FC236}">
                <a16:creationId xmlns:a16="http://schemas.microsoft.com/office/drawing/2014/main" xmlns="" id="{D5B15C73-DECE-4484-9105-4105B77618A3}"/>
              </a:ext>
            </a:extLst>
          </p:cNvPr>
          <p:cNvSpPr txBox="1"/>
          <p:nvPr/>
        </p:nvSpPr>
        <p:spPr>
          <a:xfrm>
            <a:off x="480138" y="4803204"/>
            <a:ext cx="7116198" cy="727122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050" i="1" dirty="0"/>
              <a:t>Reference: </a:t>
            </a:r>
            <a:r>
              <a:rPr lang="en-US" sz="1050" i="1" dirty="0"/>
              <a:t>Reference: https://</a:t>
            </a:r>
            <a:r>
              <a:rPr lang="en-US" sz="1050" i="1" dirty="0" err="1"/>
              <a:t>www.citylab.com</a:t>
            </a:r>
            <a:r>
              <a:rPr lang="en-US" sz="1050" i="1" dirty="0"/>
              <a:t>/equity/2013/08/geography-</a:t>
            </a:r>
            <a:r>
              <a:rPr lang="en-US" sz="1050" i="1" dirty="0" err="1"/>
              <a:t>americas</a:t>
            </a:r>
            <a:r>
              <a:rPr lang="en-US" sz="1050" i="1" dirty="0"/>
              <a:t>-many-languages/6438/</a:t>
            </a:r>
          </a:p>
          <a:p>
            <a:pPr algn="r">
              <a:lnSpc>
                <a:spcPct val="150000"/>
              </a:lnSpc>
            </a:pPr>
            <a:r>
              <a:rPr lang="en-US" sz="1050" i="1" dirty="0" smtClean="0"/>
              <a:t> </a:t>
            </a:r>
            <a:endParaRPr lang="en-US" sz="1050" i="1" dirty="0"/>
          </a:p>
          <a:p>
            <a:pPr algn="r">
              <a:lnSpc>
                <a:spcPct val="150000"/>
              </a:lnSpc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33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8" grpId="0" animBg="1"/>
      <p:bldP spid="33" grpId="0" animBg="1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744017" y="195426"/>
            <a:ext cx="1655967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Market</a:t>
            </a:r>
            <a:endParaRPr lang="zh-CN" altLang="en-US" sz="2999" spc="225" dirty="0">
              <a:solidFill>
                <a:schemeClr val="tx1">
                  <a:lumMod val="65000"/>
                  <a:lumOff val="35000"/>
                </a:schemeClr>
              </a:solidFill>
              <a:latin typeface="签名连笔字" pitchFamily="65" charset="-122"/>
              <a:ea typeface="签名连笔字" pitchFamily="65" charset="-122"/>
              <a:cs typeface="签名连笔字" pitchFamily="65" charset="-122"/>
            </a:endParaRPr>
          </a:p>
        </p:txBody>
      </p:sp>
      <p:sp>
        <p:nvSpPr>
          <p:cNvPr id="10" name="TextBox 58"/>
          <p:cNvSpPr txBox="1"/>
          <p:nvPr/>
        </p:nvSpPr>
        <p:spPr>
          <a:xfrm>
            <a:off x="395536" y="921122"/>
            <a:ext cx="7116198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Number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of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smartphone users in the United States from 2010 to 2022(in millions)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xmlns="" id="{70932D44-AAA1-470F-A9B2-641003682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274812"/>
            <a:ext cx="5296381" cy="3528392"/>
          </a:xfrm>
          <a:prstGeom prst="rect">
            <a:avLst/>
          </a:prstGeom>
        </p:spPr>
      </p:pic>
      <p:sp>
        <p:nvSpPr>
          <p:cNvPr id="19" name="TextBox 58">
            <a:extLst>
              <a:ext uri="{FF2B5EF4-FFF2-40B4-BE49-F238E27FC236}">
                <a16:creationId xmlns:a16="http://schemas.microsoft.com/office/drawing/2014/main" xmlns="" id="{D5B15C73-DECE-4484-9105-4105B77618A3}"/>
              </a:ext>
            </a:extLst>
          </p:cNvPr>
          <p:cNvSpPr txBox="1"/>
          <p:nvPr/>
        </p:nvSpPr>
        <p:spPr>
          <a:xfrm>
            <a:off x="480138" y="4803204"/>
            <a:ext cx="7116198" cy="45621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050" i="1" dirty="0"/>
              <a:t>Reference: https://www.statista.com/statistics/201182/forecast-of-smartphone-users-in-the-us/ </a:t>
            </a:r>
          </a:p>
          <a:p>
            <a:pPr algn="r">
              <a:lnSpc>
                <a:spcPct val="150000"/>
              </a:lnSpc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18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886670" y="195426"/>
            <a:ext cx="3370666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Platform</a:t>
            </a:r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 </a:t>
            </a:r>
            <a:r>
              <a:rPr lang="en-US" altLang="zh-CN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Demo</a:t>
            </a:r>
            <a:endParaRPr lang="zh-CN" altLang="en-US" sz="2999" spc="225" dirty="0">
              <a:solidFill>
                <a:schemeClr val="tx1">
                  <a:lumMod val="65000"/>
                  <a:lumOff val="35000"/>
                </a:schemeClr>
              </a:solidFill>
              <a:latin typeface="签名连笔字" pitchFamily="65" charset="-122"/>
              <a:ea typeface="签名连笔字" pitchFamily="65" charset="-122"/>
              <a:cs typeface="签名连笔字" pitchFamily="65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26447" y="2871812"/>
            <a:ext cx="554065" cy="527507"/>
            <a:chOff x="985838" y="-500062"/>
            <a:chExt cx="728663" cy="693738"/>
          </a:xfrm>
          <a:solidFill>
            <a:schemeClr val="bg1"/>
          </a:solidFill>
        </p:grpSpPr>
        <p:sp>
          <p:nvSpPr>
            <p:cNvPr id="12" name="Oval 777"/>
            <p:cNvSpPr>
              <a:spLocks noChangeArrowheads="1"/>
            </p:cNvSpPr>
            <p:nvPr/>
          </p:nvSpPr>
          <p:spPr bwMode="auto">
            <a:xfrm>
              <a:off x="1492251" y="-69849"/>
              <a:ext cx="82550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3" name="Oval 778"/>
            <p:cNvSpPr>
              <a:spLocks noChangeArrowheads="1"/>
            </p:cNvSpPr>
            <p:nvPr/>
          </p:nvSpPr>
          <p:spPr bwMode="auto">
            <a:xfrm>
              <a:off x="1169988" y="-98424"/>
              <a:ext cx="101600" cy="127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4" name="Oval 779"/>
            <p:cNvSpPr>
              <a:spLocks noChangeArrowheads="1"/>
            </p:cNvSpPr>
            <p:nvPr/>
          </p:nvSpPr>
          <p:spPr bwMode="auto">
            <a:xfrm>
              <a:off x="1304926" y="-122237"/>
              <a:ext cx="13176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5" name="Freeform 780"/>
            <p:cNvSpPr>
              <a:spLocks noEditPoints="1"/>
            </p:cNvSpPr>
            <p:nvPr/>
          </p:nvSpPr>
          <p:spPr bwMode="auto">
            <a:xfrm>
              <a:off x="1238251" y="36513"/>
              <a:ext cx="269875" cy="157163"/>
            </a:xfrm>
            <a:custGeom>
              <a:avLst/>
              <a:gdLst>
                <a:gd name="T0" fmla="*/ 71 w 72"/>
                <a:gd name="T1" fmla="*/ 30 h 42"/>
                <a:gd name="T2" fmla="*/ 70 w 72"/>
                <a:gd name="T3" fmla="*/ 12 h 42"/>
                <a:gd name="T4" fmla="*/ 60 w 72"/>
                <a:gd name="T5" fmla="*/ 1 h 42"/>
                <a:gd name="T6" fmla="*/ 51 w 72"/>
                <a:gd name="T7" fmla="*/ 0 h 42"/>
                <a:gd name="T8" fmla="*/ 51 w 72"/>
                <a:gd name="T9" fmla="*/ 0 h 42"/>
                <a:gd name="T10" fmla="*/ 50 w 72"/>
                <a:gd name="T11" fmla="*/ 0 h 42"/>
                <a:gd name="T12" fmla="*/ 50 w 72"/>
                <a:gd name="T13" fmla="*/ 0 h 42"/>
                <a:gd name="T14" fmla="*/ 57 w 72"/>
                <a:gd name="T15" fmla="*/ 6 h 42"/>
                <a:gd name="T16" fmla="*/ 48 w 72"/>
                <a:gd name="T17" fmla="*/ 10 h 42"/>
                <a:gd name="T18" fmla="*/ 53 w 72"/>
                <a:gd name="T19" fmla="*/ 17 h 42"/>
                <a:gd name="T20" fmla="*/ 41 w 72"/>
                <a:gd name="T21" fmla="*/ 41 h 42"/>
                <a:gd name="T22" fmla="*/ 41 w 72"/>
                <a:gd name="T23" fmla="*/ 41 h 42"/>
                <a:gd name="T24" fmla="*/ 39 w 72"/>
                <a:gd name="T25" fmla="*/ 8 h 42"/>
                <a:gd name="T26" fmla="*/ 41 w 72"/>
                <a:gd name="T27" fmla="*/ 7 h 42"/>
                <a:gd name="T28" fmla="*/ 39 w 72"/>
                <a:gd name="T29" fmla="*/ 0 h 42"/>
                <a:gd name="T30" fmla="*/ 32 w 72"/>
                <a:gd name="T31" fmla="*/ 0 h 42"/>
                <a:gd name="T32" fmla="*/ 30 w 72"/>
                <a:gd name="T33" fmla="*/ 7 h 42"/>
                <a:gd name="T34" fmla="*/ 32 w 72"/>
                <a:gd name="T35" fmla="*/ 8 h 42"/>
                <a:gd name="T36" fmla="*/ 30 w 72"/>
                <a:gd name="T37" fmla="*/ 41 h 42"/>
                <a:gd name="T38" fmla="*/ 30 w 72"/>
                <a:gd name="T39" fmla="*/ 41 h 42"/>
                <a:gd name="T40" fmla="*/ 30 w 72"/>
                <a:gd name="T41" fmla="*/ 41 h 42"/>
                <a:gd name="T42" fmla="*/ 18 w 72"/>
                <a:gd name="T43" fmla="*/ 17 h 42"/>
                <a:gd name="T44" fmla="*/ 23 w 72"/>
                <a:gd name="T45" fmla="*/ 10 h 42"/>
                <a:gd name="T46" fmla="*/ 14 w 72"/>
                <a:gd name="T47" fmla="*/ 6 h 42"/>
                <a:gd name="T48" fmla="*/ 21 w 72"/>
                <a:gd name="T49" fmla="*/ 0 h 42"/>
                <a:gd name="T50" fmla="*/ 21 w 72"/>
                <a:gd name="T51" fmla="*/ 0 h 42"/>
                <a:gd name="T52" fmla="*/ 20 w 72"/>
                <a:gd name="T53" fmla="*/ 0 h 42"/>
                <a:gd name="T54" fmla="*/ 20 w 72"/>
                <a:gd name="T55" fmla="*/ 0 h 42"/>
                <a:gd name="T56" fmla="*/ 12 w 72"/>
                <a:gd name="T57" fmla="*/ 1 h 42"/>
                <a:gd name="T58" fmla="*/ 12 w 72"/>
                <a:gd name="T59" fmla="*/ 1 h 42"/>
                <a:gd name="T60" fmla="*/ 1 w 72"/>
                <a:gd name="T61" fmla="*/ 12 h 42"/>
                <a:gd name="T62" fmla="*/ 0 w 72"/>
                <a:gd name="T63" fmla="*/ 30 h 42"/>
                <a:gd name="T64" fmla="*/ 0 w 72"/>
                <a:gd name="T65" fmla="*/ 35 h 42"/>
                <a:gd name="T66" fmla="*/ 36 w 72"/>
                <a:gd name="T67" fmla="*/ 42 h 42"/>
                <a:gd name="T68" fmla="*/ 72 w 72"/>
                <a:gd name="T69" fmla="*/ 35 h 42"/>
                <a:gd name="T70" fmla="*/ 72 w 72"/>
                <a:gd name="T71" fmla="*/ 32 h 42"/>
                <a:gd name="T72" fmla="*/ 71 w 72"/>
                <a:gd name="T73" fmla="*/ 30 h 42"/>
                <a:gd name="T74" fmla="*/ 34 w 72"/>
                <a:gd name="T75" fmla="*/ 42 h 42"/>
                <a:gd name="T76" fmla="*/ 35 w 72"/>
                <a:gd name="T77" fmla="*/ 42 h 42"/>
                <a:gd name="T78" fmla="*/ 35 w 72"/>
                <a:gd name="T79" fmla="*/ 42 h 42"/>
                <a:gd name="T80" fmla="*/ 34 w 72"/>
                <a:gd name="T8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" h="42">
                  <a:moveTo>
                    <a:pt x="71" y="30"/>
                  </a:moveTo>
                  <a:cubicBezTo>
                    <a:pt x="70" y="12"/>
                    <a:pt x="70" y="12"/>
                    <a:pt x="70" y="12"/>
                  </a:cubicBezTo>
                  <a:cubicBezTo>
                    <a:pt x="70" y="5"/>
                    <a:pt x="65" y="2"/>
                    <a:pt x="60" y="1"/>
                  </a:cubicBezTo>
                  <a:cubicBezTo>
                    <a:pt x="60" y="1"/>
                    <a:pt x="55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6" y="2"/>
                    <a:pt x="2" y="5"/>
                    <a:pt x="1" y="1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1" y="40"/>
                    <a:pt x="23" y="42"/>
                    <a:pt x="36" y="42"/>
                  </a:cubicBezTo>
                  <a:cubicBezTo>
                    <a:pt x="49" y="42"/>
                    <a:pt x="61" y="40"/>
                    <a:pt x="72" y="35"/>
                  </a:cubicBezTo>
                  <a:cubicBezTo>
                    <a:pt x="72" y="32"/>
                    <a:pt x="72" y="32"/>
                    <a:pt x="72" y="32"/>
                  </a:cubicBezTo>
                  <a:lnTo>
                    <a:pt x="71" y="30"/>
                  </a:lnTo>
                  <a:close/>
                  <a:moveTo>
                    <a:pt x="34" y="42"/>
                  </a:moveTo>
                  <a:cubicBezTo>
                    <a:pt x="34" y="42"/>
                    <a:pt x="35" y="42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42"/>
                    <a:pt x="34" y="42"/>
                    <a:pt x="3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6" name="Freeform 781"/>
            <p:cNvSpPr>
              <a:spLocks noEditPoints="1"/>
            </p:cNvSpPr>
            <p:nvPr/>
          </p:nvSpPr>
          <p:spPr bwMode="auto">
            <a:xfrm>
              <a:off x="1181101" y="-365124"/>
              <a:ext cx="131763" cy="131763"/>
            </a:xfrm>
            <a:custGeom>
              <a:avLst/>
              <a:gdLst>
                <a:gd name="T0" fmla="*/ 17 w 35"/>
                <a:gd name="T1" fmla="*/ 35 h 35"/>
                <a:gd name="T2" fmla="*/ 0 w 35"/>
                <a:gd name="T3" fmla="*/ 17 h 35"/>
                <a:gd name="T4" fmla="*/ 17 w 35"/>
                <a:gd name="T5" fmla="*/ 0 h 35"/>
                <a:gd name="T6" fmla="*/ 35 w 35"/>
                <a:gd name="T7" fmla="*/ 17 h 35"/>
                <a:gd name="T8" fmla="*/ 17 w 35"/>
                <a:gd name="T9" fmla="*/ 35 h 35"/>
                <a:gd name="T10" fmla="*/ 17 w 35"/>
                <a:gd name="T11" fmla="*/ 8 h 35"/>
                <a:gd name="T12" fmla="*/ 8 w 35"/>
                <a:gd name="T13" fmla="*/ 17 h 35"/>
                <a:gd name="T14" fmla="*/ 17 w 35"/>
                <a:gd name="T15" fmla="*/ 27 h 35"/>
                <a:gd name="T16" fmla="*/ 27 w 35"/>
                <a:gd name="T17" fmla="*/ 17 h 35"/>
                <a:gd name="T18" fmla="*/ 17 w 35"/>
                <a:gd name="T19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7"/>
                    <a:pt x="27" y="35"/>
                    <a:pt x="17" y="35"/>
                  </a:cubicBezTo>
                  <a:close/>
                  <a:moveTo>
                    <a:pt x="17" y="8"/>
                  </a:moveTo>
                  <a:cubicBezTo>
                    <a:pt x="12" y="8"/>
                    <a:pt x="8" y="12"/>
                    <a:pt x="8" y="17"/>
                  </a:cubicBezTo>
                  <a:cubicBezTo>
                    <a:pt x="8" y="23"/>
                    <a:pt x="12" y="27"/>
                    <a:pt x="17" y="27"/>
                  </a:cubicBezTo>
                  <a:cubicBezTo>
                    <a:pt x="22" y="27"/>
                    <a:pt x="27" y="23"/>
                    <a:pt x="27" y="17"/>
                  </a:cubicBezTo>
                  <a:cubicBezTo>
                    <a:pt x="27" y="12"/>
                    <a:pt x="2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7" name="Freeform 782"/>
            <p:cNvSpPr>
              <a:spLocks noEditPoints="1"/>
            </p:cNvSpPr>
            <p:nvPr/>
          </p:nvSpPr>
          <p:spPr bwMode="auto">
            <a:xfrm>
              <a:off x="1582738" y="-403224"/>
              <a:ext cx="131763" cy="131763"/>
            </a:xfrm>
            <a:custGeom>
              <a:avLst/>
              <a:gdLst>
                <a:gd name="T0" fmla="*/ 18 w 35"/>
                <a:gd name="T1" fmla="*/ 35 h 35"/>
                <a:gd name="T2" fmla="*/ 0 w 35"/>
                <a:gd name="T3" fmla="*/ 17 h 35"/>
                <a:gd name="T4" fmla="*/ 18 w 35"/>
                <a:gd name="T5" fmla="*/ 0 h 35"/>
                <a:gd name="T6" fmla="*/ 35 w 35"/>
                <a:gd name="T7" fmla="*/ 17 h 35"/>
                <a:gd name="T8" fmla="*/ 18 w 35"/>
                <a:gd name="T9" fmla="*/ 35 h 35"/>
                <a:gd name="T10" fmla="*/ 18 w 35"/>
                <a:gd name="T11" fmla="*/ 8 h 35"/>
                <a:gd name="T12" fmla="*/ 8 w 35"/>
                <a:gd name="T13" fmla="*/ 17 h 35"/>
                <a:gd name="T14" fmla="*/ 18 w 35"/>
                <a:gd name="T15" fmla="*/ 26 h 35"/>
                <a:gd name="T16" fmla="*/ 27 w 35"/>
                <a:gd name="T17" fmla="*/ 17 h 35"/>
                <a:gd name="T18" fmla="*/ 18 w 35"/>
                <a:gd name="T19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7"/>
                    <a:pt x="27" y="35"/>
                    <a:pt x="18" y="35"/>
                  </a:cubicBezTo>
                  <a:close/>
                  <a:moveTo>
                    <a:pt x="18" y="8"/>
                  </a:moveTo>
                  <a:cubicBezTo>
                    <a:pt x="13" y="8"/>
                    <a:pt x="8" y="12"/>
                    <a:pt x="8" y="17"/>
                  </a:cubicBezTo>
                  <a:cubicBezTo>
                    <a:pt x="8" y="22"/>
                    <a:pt x="13" y="26"/>
                    <a:pt x="18" y="26"/>
                  </a:cubicBezTo>
                  <a:cubicBezTo>
                    <a:pt x="23" y="26"/>
                    <a:pt x="27" y="22"/>
                    <a:pt x="27" y="17"/>
                  </a:cubicBezTo>
                  <a:cubicBezTo>
                    <a:pt x="27" y="12"/>
                    <a:pt x="23" y="8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" name="Freeform 783"/>
            <p:cNvSpPr>
              <a:spLocks noEditPoints="1"/>
            </p:cNvSpPr>
            <p:nvPr/>
          </p:nvSpPr>
          <p:spPr bwMode="auto">
            <a:xfrm>
              <a:off x="985838" y="-222249"/>
              <a:ext cx="134938" cy="130175"/>
            </a:xfrm>
            <a:custGeom>
              <a:avLst/>
              <a:gdLst>
                <a:gd name="T0" fmla="*/ 18 w 36"/>
                <a:gd name="T1" fmla="*/ 35 h 35"/>
                <a:gd name="T2" fmla="*/ 0 w 36"/>
                <a:gd name="T3" fmla="*/ 17 h 35"/>
                <a:gd name="T4" fmla="*/ 18 w 36"/>
                <a:gd name="T5" fmla="*/ 0 h 35"/>
                <a:gd name="T6" fmla="*/ 36 w 36"/>
                <a:gd name="T7" fmla="*/ 17 h 35"/>
                <a:gd name="T8" fmla="*/ 18 w 36"/>
                <a:gd name="T9" fmla="*/ 35 h 35"/>
                <a:gd name="T10" fmla="*/ 18 w 36"/>
                <a:gd name="T11" fmla="*/ 8 h 35"/>
                <a:gd name="T12" fmla="*/ 9 w 36"/>
                <a:gd name="T13" fmla="*/ 17 h 35"/>
                <a:gd name="T14" fmla="*/ 18 w 36"/>
                <a:gd name="T15" fmla="*/ 27 h 35"/>
                <a:gd name="T16" fmla="*/ 27 w 36"/>
                <a:gd name="T17" fmla="*/ 17 h 35"/>
                <a:gd name="T18" fmla="*/ 18 w 36"/>
                <a:gd name="T19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5">
                  <a:moveTo>
                    <a:pt x="18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7"/>
                  </a:cubicBezTo>
                  <a:cubicBezTo>
                    <a:pt x="36" y="27"/>
                    <a:pt x="28" y="35"/>
                    <a:pt x="18" y="35"/>
                  </a:cubicBezTo>
                  <a:close/>
                  <a:moveTo>
                    <a:pt x="18" y="8"/>
                  </a:moveTo>
                  <a:cubicBezTo>
                    <a:pt x="13" y="8"/>
                    <a:pt x="9" y="12"/>
                    <a:pt x="9" y="17"/>
                  </a:cubicBezTo>
                  <a:cubicBezTo>
                    <a:pt x="9" y="22"/>
                    <a:pt x="13" y="27"/>
                    <a:pt x="18" y="27"/>
                  </a:cubicBezTo>
                  <a:cubicBezTo>
                    <a:pt x="23" y="27"/>
                    <a:pt x="27" y="22"/>
                    <a:pt x="27" y="17"/>
                  </a:cubicBezTo>
                  <a:cubicBezTo>
                    <a:pt x="27" y="12"/>
                    <a:pt x="23" y="8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" name="Freeform 784"/>
            <p:cNvSpPr>
              <a:spLocks/>
            </p:cNvSpPr>
            <p:nvPr/>
          </p:nvSpPr>
          <p:spPr bwMode="auto">
            <a:xfrm>
              <a:off x="1095376" y="-257174"/>
              <a:ext cx="366713" cy="123825"/>
            </a:xfrm>
            <a:custGeom>
              <a:avLst/>
              <a:gdLst>
                <a:gd name="T0" fmla="*/ 98 w 98"/>
                <a:gd name="T1" fmla="*/ 33 h 33"/>
                <a:gd name="T2" fmla="*/ 96 w 98"/>
                <a:gd name="T3" fmla="*/ 26 h 33"/>
                <a:gd name="T4" fmla="*/ 97 w 98"/>
                <a:gd name="T5" fmla="*/ 22 h 33"/>
                <a:gd name="T6" fmla="*/ 43 w 98"/>
                <a:gd name="T7" fmla="*/ 22 h 33"/>
                <a:gd name="T8" fmla="*/ 45 w 98"/>
                <a:gd name="T9" fmla="*/ 1 h 33"/>
                <a:gd name="T10" fmla="*/ 40 w 98"/>
                <a:gd name="T11" fmla="*/ 2 h 33"/>
                <a:gd name="T12" fmla="*/ 34 w 98"/>
                <a:gd name="T13" fmla="*/ 0 h 33"/>
                <a:gd name="T14" fmla="*/ 33 w 98"/>
                <a:gd name="T15" fmla="*/ 22 h 33"/>
                <a:gd name="T16" fmla="*/ 2 w 98"/>
                <a:gd name="T17" fmla="*/ 22 h 33"/>
                <a:gd name="T18" fmla="*/ 2 w 98"/>
                <a:gd name="T19" fmla="*/ 26 h 33"/>
                <a:gd name="T20" fmla="*/ 0 w 98"/>
                <a:gd name="T21" fmla="*/ 33 h 33"/>
                <a:gd name="T22" fmla="*/ 98 w 98"/>
                <a:gd name="T2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33">
                  <a:moveTo>
                    <a:pt x="98" y="33"/>
                  </a:moveTo>
                  <a:cubicBezTo>
                    <a:pt x="97" y="31"/>
                    <a:pt x="96" y="29"/>
                    <a:pt x="96" y="26"/>
                  </a:cubicBezTo>
                  <a:cubicBezTo>
                    <a:pt x="96" y="25"/>
                    <a:pt x="96" y="24"/>
                    <a:pt x="9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15"/>
                    <a:pt x="44" y="8"/>
                    <a:pt x="45" y="1"/>
                  </a:cubicBezTo>
                  <a:cubicBezTo>
                    <a:pt x="44" y="2"/>
                    <a:pt x="42" y="2"/>
                    <a:pt x="40" y="2"/>
                  </a:cubicBezTo>
                  <a:cubicBezTo>
                    <a:pt x="38" y="2"/>
                    <a:pt x="36" y="1"/>
                    <a:pt x="34" y="0"/>
                  </a:cubicBezTo>
                  <a:cubicBezTo>
                    <a:pt x="33" y="7"/>
                    <a:pt x="33" y="15"/>
                    <a:pt x="3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2" y="29"/>
                    <a:pt x="2" y="31"/>
                    <a:pt x="0" y="33"/>
                  </a:cubicBezTo>
                  <a:lnTo>
                    <a:pt x="9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" name="Freeform 786"/>
            <p:cNvSpPr>
              <a:spLocks/>
            </p:cNvSpPr>
            <p:nvPr/>
          </p:nvSpPr>
          <p:spPr bwMode="auto">
            <a:xfrm>
              <a:off x="1031875" y="-500062"/>
              <a:ext cx="595313" cy="295275"/>
            </a:xfrm>
            <a:custGeom>
              <a:avLst/>
              <a:gdLst>
                <a:gd name="T0" fmla="*/ 6 w 159"/>
                <a:gd name="T1" fmla="*/ 78 h 79"/>
                <a:gd name="T2" fmla="*/ 11 w 159"/>
                <a:gd name="T3" fmla="*/ 79 h 79"/>
                <a:gd name="T4" fmla="*/ 21 w 159"/>
                <a:gd name="T5" fmla="*/ 51 h 79"/>
                <a:gd name="T6" fmla="*/ 44 w 159"/>
                <a:gd name="T7" fmla="*/ 56 h 79"/>
                <a:gd name="T8" fmla="*/ 44 w 159"/>
                <a:gd name="T9" fmla="*/ 53 h 79"/>
                <a:gd name="T10" fmla="*/ 46 w 159"/>
                <a:gd name="T11" fmla="*/ 46 h 79"/>
                <a:gd name="T12" fmla="*/ 27 w 159"/>
                <a:gd name="T13" fmla="*/ 42 h 79"/>
                <a:gd name="T14" fmla="*/ 71 w 159"/>
                <a:gd name="T15" fmla="*/ 14 h 79"/>
                <a:gd name="T16" fmla="*/ 57 w 159"/>
                <a:gd name="T17" fmla="*/ 40 h 79"/>
                <a:gd name="T18" fmla="*/ 57 w 159"/>
                <a:gd name="T19" fmla="*/ 40 h 79"/>
                <a:gd name="T20" fmla="*/ 67 w 159"/>
                <a:gd name="T21" fmla="*/ 44 h 79"/>
                <a:gd name="T22" fmla="*/ 91 w 159"/>
                <a:gd name="T23" fmla="*/ 13 h 79"/>
                <a:gd name="T24" fmla="*/ 116 w 159"/>
                <a:gd name="T25" fmla="*/ 48 h 79"/>
                <a:gd name="T26" fmla="*/ 70 w 159"/>
                <a:gd name="T27" fmla="*/ 49 h 79"/>
                <a:gd name="T28" fmla="*/ 71 w 159"/>
                <a:gd name="T29" fmla="*/ 53 h 79"/>
                <a:gd name="T30" fmla="*/ 69 w 159"/>
                <a:gd name="T31" fmla="*/ 59 h 79"/>
                <a:gd name="T32" fmla="*/ 91 w 159"/>
                <a:gd name="T33" fmla="*/ 60 h 79"/>
                <a:gd name="T34" fmla="*/ 118 w 159"/>
                <a:gd name="T35" fmla="*/ 59 h 79"/>
                <a:gd name="T36" fmla="*/ 121 w 159"/>
                <a:gd name="T37" fmla="*/ 79 h 79"/>
                <a:gd name="T38" fmla="*/ 127 w 159"/>
                <a:gd name="T39" fmla="*/ 78 h 79"/>
                <a:gd name="T40" fmla="*/ 132 w 159"/>
                <a:gd name="T41" fmla="*/ 79 h 79"/>
                <a:gd name="T42" fmla="*/ 129 w 159"/>
                <a:gd name="T43" fmla="*/ 58 h 79"/>
                <a:gd name="T44" fmla="*/ 155 w 159"/>
                <a:gd name="T45" fmla="*/ 53 h 79"/>
                <a:gd name="T46" fmla="*/ 151 w 159"/>
                <a:gd name="T47" fmla="*/ 43 h 79"/>
                <a:gd name="T48" fmla="*/ 151 w 159"/>
                <a:gd name="T49" fmla="*/ 43 h 79"/>
                <a:gd name="T50" fmla="*/ 127 w 159"/>
                <a:gd name="T51" fmla="*/ 47 h 79"/>
                <a:gd name="T52" fmla="*/ 111 w 159"/>
                <a:gd name="T53" fmla="*/ 13 h 79"/>
                <a:gd name="T54" fmla="*/ 152 w 159"/>
                <a:gd name="T55" fmla="*/ 39 h 79"/>
                <a:gd name="T56" fmla="*/ 159 w 159"/>
                <a:gd name="T57" fmla="*/ 31 h 79"/>
                <a:gd name="T58" fmla="*/ 91 w 159"/>
                <a:gd name="T59" fmla="*/ 0 h 79"/>
                <a:gd name="T60" fmla="*/ 0 w 159"/>
                <a:gd name="T61" fmla="*/ 79 h 79"/>
                <a:gd name="T62" fmla="*/ 6 w 159"/>
                <a:gd name="T63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9" h="79">
                  <a:moveTo>
                    <a:pt x="6" y="78"/>
                  </a:moveTo>
                  <a:cubicBezTo>
                    <a:pt x="8" y="78"/>
                    <a:pt x="10" y="78"/>
                    <a:pt x="11" y="79"/>
                  </a:cubicBezTo>
                  <a:cubicBezTo>
                    <a:pt x="13" y="69"/>
                    <a:pt x="16" y="60"/>
                    <a:pt x="21" y="51"/>
                  </a:cubicBezTo>
                  <a:cubicBezTo>
                    <a:pt x="29" y="53"/>
                    <a:pt x="37" y="55"/>
                    <a:pt x="44" y="56"/>
                  </a:cubicBezTo>
                  <a:cubicBezTo>
                    <a:pt x="44" y="55"/>
                    <a:pt x="44" y="54"/>
                    <a:pt x="44" y="53"/>
                  </a:cubicBezTo>
                  <a:cubicBezTo>
                    <a:pt x="44" y="51"/>
                    <a:pt x="45" y="48"/>
                    <a:pt x="46" y="46"/>
                  </a:cubicBezTo>
                  <a:cubicBezTo>
                    <a:pt x="40" y="45"/>
                    <a:pt x="34" y="43"/>
                    <a:pt x="27" y="42"/>
                  </a:cubicBezTo>
                  <a:cubicBezTo>
                    <a:pt x="38" y="28"/>
                    <a:pt x="53" y="18"/>
                    <a:pt x="71" y="14"/>
                  </a:cubicBezTo>
                  <a:cubicBezTo>
                    <a:pt x="65" y="20"/>
                    <a:pt x="60" y="29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1" y="40"/>
                    <a:pt x="65" y="42"/>
                    <a:pt x="67" y="44"/>
                  </a:cubicBezTo>
                  <a:cubicBezTo>
                    <a:pt x="73" y="25"/>
                    <a:pt x="82" y="13"/>
                    <a:pt x="91" y="13"/>
                  </a:cubicBezTo>
                  <a:cubicBezTo>
                    <a:pt x="100" y="13"/>
                    <a:pt x="110" y="27"/>
                    <a:pt x="116" y="48"/>
                  </a:cubicBezTo>
                  <a:cubicBezTo>
                    <a:pt x="101" y="50"/>
                    <a:pt x="85" y="50"/>
                    <a:pt x="70" y="49"/>
                  </a:cubicBezTo>
                  <a:cubicBezTo>
                    <a:pt x="71" y="50"/>
                    <a:pt x="71" y="52"/>
                    <a:pt x="71" y="53"/>
                  </a:cubicBezTo>
                  <a:cubicBezTo>
                    <a:pt x="71" y="56"/>
                    <a:pt x="70" y="58"/>
                    <a:pt x="69" y="59"/>
                  </a:cubicBezTo>
                  <a:cubicBezTo>
                    <a:pt x="77" y="60"/>
                    <a:pt x="84" y="60"/>
                    <a:pt x="91" y="60"/>
                  </a:cubicBezTo>
                  <a:cubicBezTo>
                    <a:pt x="100" y="60"/>
                    <a:pt x="109" y="60"/>
                    <a:pt x="118" y="59"/>
                  </a:cubicBezTo>
                  <a:cubicBezTo>
                    <a:pt x="120" y="65"/>
                    <a:pt x="120" y="72"/>
                    <a:pt x="121" y="79"/>
                  </a:cubicBezTo>
                  <a:cubicBezTo>
                    <a:pt x="123" y="78"/>
                    <a:pt x="125" y="78"/>
                    <a:pt x="127" y="78"/>
                  </a:cubicBezTo>
                  <a:cubicBezTo>
                    <a:pt x="128" y="78"/>
                    <a:pt x="130" y="78"/>
                    <a:pt x="132" y="79"/>
                  </a:cubicBezTo>
                  <a:cubicBezTo>
                    <a:pt x="131" y="72"/>
                    <a:pt x="130" y="64"/>
                    <a:pt x="129" y="58"/>
                  </a:cubicBezTo>
                  <a:cubicBezTo>
                    <a:pt x="138" y="56"/>
                    <a:pt x="146" y="55"/>
                    <a:pt x="155" y="53"/>
                  </a:cubicBezTo>
                  <a:cubicBezTo>
                    <a:pt x="153" y="50"/>
                    <a:pt x="151" y="47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3" y="44"/>
                    <a:pt x="135" y="46"/>
                    <a:pt x="127" y="47"/>
                  </a:cubicBezTo>
                  <a:cubicBezTo>
                    <a:pt x="123" y="33"/>
                    <a:pt x="117" y="21"/>
                    <a:pt x="111" y="13"/>
                  </a:cubicBezTo>
                  <a:cubicBezTo>
                    <a:pt x="127" y="18"/>
                    <a:pt x="141" y="27"/>
                    <a:pt x="152" y="39"/>
                  </a:cubicBezTo>
                  <a:cubicBezTo>
                    <a:pt x="153" y="36"/>
                    <a:pt x="156" y="33"/>
                    <a:pt x="159" y="31"/>
                  </a:cubicBezTo>
                  <a:cubicBezTo>
                    <a:pt x="142" y="12"/>
                    <a:pt x="118" y="0"/>
                    <a:pt x="91" y="0"/>
                  </a:cubicBezTo>
                  <a:cubicBezTo>
                    <a:pt x="45" y="0"/>
                    <a:pt x="7" y="35"/>
                    <a:pt x="0" y="79"/>
                  </a:cubicBezTo>
                  <a:cubicBezTo>
                    <a:pt x="2" y="78"/>
                    <a:pt x="4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" name="Freeform 787"/>
            <p:cNvSpPr>
              <a:spLocks/>
            </p:cNvSpPr>
            <p:nvPr/>
          </p:nvSpPr>
          <p:spPr bwMode="auto">
            <a:xfrm>
              <a:off x="1477963" y="-301625"/>
              <a:ext cx="236538" cy="461963"/>
            </a:xfrm>
            <a:custGeom>
              <a:avLst/>
              <a:gdLst>
                <a:gd name="T0" fmla="*/ 55 w 63"/>
                <a:gd name="T1" fmla="*/ 0 h 123"/>
                <a:gd name="T2" fmla="*/ 46 w 63"/>
                <a:gd name="T3" fmla="*/ 4 h 123"/>
                <a:gd name="T4" fmla="*/ 44 w 63"/>
                <a:gd name="T5" fmla="*/ 4 h 123"/>
                <a:gd name="T6" fmla="*/ 52 w 63"/>
                <a:gd name="T7" fmla="*/ 34 h 123"/>
                <a:gd name="T8" fmla="*/ 20 w 63"/>
                <a:gd name="T9" fmla="*/ 34 h 123"/>
                <a:gd name="T10" fmla="*/ 21 w 63"/>
                <a:gd name="T11" fmla="*/ 38 h 123"/>
                <a:gd name="T12" fmla="*/ 19 w 63"/>
                <a:gd name="T13" fmla="*/ 45 h 123"/>
                <a:gd name="T14" fmla="*/ 52 w 63"/>
                <a:gd name="T15" fmla="*/ 45 h 123"/>
                <a:gd name="T16" fmla="*/ 33 w 63"/>
                <a:gd name="T17" fmla="*/ 93 h 123"/>
                <a:gd name="T18" fmla="*/ 30 w 63"/>
                <a:gd name="T19" fmla="*/ 92 h 123"/>
                <a:gd name="T20" fmla="*/ 23 w 63"/>
                <a:gd name="T21" fmla="*/ 91 h 123"/>
                <a:gd name="T22" fmla="*/ 15 w 63"/>
                <a:gd name="T23" fmla="*/ 91 h 123"/>
                <a:gd name="T24" fmla="*/ 9 w 63"/>
                <a:gd name="T25" fmla="*/ 91 h 123"/>
                <a:gd name="T26" fmla="*/ 1 w 63"/>
                <a:gd name="T27" fmla="*/ 91 h 123"/>
                <a:gd name="T28" fmla="*/ 0 w 63"/>
                <a:gd name="T29" fmla="*/ 91 h 123"/>
                <a:gd name="T30" fmla="*/ 10 w 63"/>
                <a:gd name="T31" fmla="*/ 102 h 123"/>
                <a:gd name="T32" fmla="*/ 11 w 63"/>
                <a:gd name="T33" fmla="*/ 123 h 123"/>
                <a:gd name="T34" fmla="*/ 63 w 63"/>
                <a:gd name="T35" fmla="*/ 40 h 123"/>
                <a:gd name="T36" fmla="*/ 55 w 63"/>
                <a:gd name="T3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123">
                  <a:moveTo>
                    <a:pt x="55" y="0"/>
                  </a:moveTo>
                  <a:cubicBezTo>
                    <a:pt x="52" y="2"/>
                    <a:pt x="49" y="4"/>
                    <a:pt x="46" y="4"/>
                  </a:cubicBezTo>
                  <a:cubicBezTo>
                    <a:pt x="45" y="4"/>
                    <a:pt x="45" y="4"/>
                    <a:pt x="44" y="4"/>
                  </a:cubicBezTo>
                  <a:cubicBezTo>
                    <a:pt x="49" y="13"/>
                    <a:pt x="52" y="23"/>
                    <a:pt x="52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6"/>
                    <a:pt x="21" y="37"/>
                    <a:pt x="21" y="38"/>
                  </a:cubicBezTo>
                  <a:cubicBezTo>
                    <a:pt x="21" y="41"/>
                    <a:pt x="20" y="43"/>
                    <a:pt x="19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1" y="63"/>
                    <a:pt x="44" y="80"/>
                    <a:pt x="33" y="93"/>
                  </a:cubicBezTo>
                  <a:cubicBezTo>
                    <a:pt x="32" y="92"/>
                    <a:pt x="31" y="92"/>
                    <a:pt x="30" y="92"/>
                  </a:cubicBezTo>
                  <a:cubicBezTo>
                    <a:pt x="30" y="92"/>
                    <a:pt x="25" y="91"/>
                    <a:pt x="23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0" y="91"/>
                    <a:pt x="0" y="91"/>
                  </a:cubicBezTo>
                  <a:cubicBezTo>
                    <a:pt x="5" y="92"/>
                    <a:pt x="9" y="96"/>
                    <a:pt x="10" y="102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42" y="108"/>
                    <a:pt x="63" y="77"/>
                    <a:pt x="63" y="40"/>
                  </a:cubicBezTo>
                  <a:cubicBezTo>
                    <a:pt x="63" y="26"/>
                    <a:pt x="60" y="12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" name="Freeform 788"/>
            <p:cNvSpPr>
              <a:spLocks/>
            </p:cNvSpPr>
            <p:nvPr/>
          </p:nvSpPr>
          <p:spPr bwMode="auto">
            <a:xfrm>
              <a:off x="1031875" y="-114300"/>
              <a:ext cx="234950" cy="274638"/>
            </a:xfrm>
            <a:custGeom>
              <a:avLst/>
              <a:gdLst>
                <a:gd name="T0" fmla="*/ 53 w 63"/>
                <a:gd name="T1" fmla="*/ 41 h 73"/>
                <a:gd name="T2" fmla="*/ 48 w 63"/>
                <a:gd name="T3" fmla="*/ 41 h 73"/>
                <a:gd name="T4" fmla="*/ 40 w 63"/>
                <a:gd name="T5" fmla="*/ 41 h 73"/>
                <a:gd name="T6" fmla="*/ 32 w 63"/>
                <a:gd name="T7" fmla="*/ 42 h 73"/>
                <a:gd name="T8" fmla="*/ 29 w 63"/>
                <a:gd name="T9" fmla="*/ 43 h 73"/>
                <a:gd name="T10" fmla="*/ 11 w 63"/>
                <a:gd name="T11" fmla="*/ 1 h 73"/>
                <a:gd name="T12" fmla="*/ 6 w 63"/>
                <a:gd name="T13" fmla="*/ 2 h 73"/>
                <a:gd name="T14" fmla="*/ 0 w 63"/>
                <a:gd name="T15" fmla="*/ 0 h 73"/>
                <a:gd name="T16" fmla="*/ 51 w 63"/>
                <a:gd name="T17" fmla="*/ 73 h 73"/>
                <a:gd name="T18" fmla="*/ 53 w 63"/>
                <a:gd name="T19" fmla="*/ 52 h 73"/>
                <a:gd name="T20" fmla="*/ 63 w 63"/>
                <a:gd name="T21" fmla="*/ 41 h 73"/>
                <a:gd name="T22" fmla="*/ 61 w 63"/>
                <a:gd name="T23" fmla="*/ 41 h 73"/>
                <a:gd name="T24" fmla="*/ 53 w 63"/>
                <a:gd name="T25" fmla="*/ 4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73">
                  <a:moveTo>
                    <a:pt x="53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8" y="41"/>
                    <a:pt x="33" y="42"/>
                    <a:pt x="32" y="42"/>
                  </a:cubicBezTo>
                  <a:cubicBezTo>
                    <a:pt x="31" y="42"/>
                    <a:pt x="30" y="42"/>
                    <a:pt x="29" y="43"/>
                  </a:cubicBezTo>
                  <a:cubicBezTo>
                    <a:pt x="19" y="31"/>
                    <a:pt x="13" y="17"/>
                    <a:pt x="11" y="1"/>
                  </a:cubicBezTo>
                  <a:cubicBezTo>
                    <a:pt x="9" y="2"/>
                    <a:pt x="8" y="2"/>
                    <a:pt x="6" y="2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4" y="33"/>
                    <a:pt x="24" y="60"/>
                    <a:pt x="51" y="7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6"/>
                    <a:pt x="58" y="42"/>
                    <a:pt x="63" y="41"/>
                  </a:cubicBezTo>
                  <a:cubicBezTo>
                    <a:pt x="62" y="41"/>
                    <a:pt x="62" y="41"/>
                    <a:pt x="61" y="41"/>
                  </a:cubicBezTo>
                  <a:lnTo>
                    <a:pt x="5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" name="Freeform 789"/>
            <p:cNvSpPr>
              <a:spLocks noEditPoints="1"/>
            </p:cNvSpPr>
            <p:nvPr/>
          </p:nvSpPr>
          <p:spPr bwMode="auto">
            <a:xfrm>
              <a:off x="1439863" y="-222250"/>
              <a:ext cx="131763" cy="130175"/>
            </a:xfrm>
            <a:custGeom>
              <a:avLst/>
              <a:gdLst>
                <a:gd name="T0" fmla="*/ 18 w 35"/>
                <a:gd name="T1" fmla="*/ 35 h 35"/>
                <a:gd name="T2" fmla="*/ 0 w 35"/>
                <a:gd name="T3" fmla="*/ 17 h 35"/>
                <a:gd name="T4" fmla="*/ 18 w 35"/>
                <a:gd name="T5" fmla="*/ 0 h 35"/>
                <a:gd name="T6" fmla="*/ 35 w 35"/>
                <a:gd name="T7" fmla="*/ 17 h 35"/>
                <a:gd name="T8" fmla="*/ 18 w 35"/>
                <a:gd name="T9" fmla="*/ 35 h 35"/>
                <a:gd name="T10" fmla="*/ 18 w 35"/>
                <a:gd name="T11" fmla="*/ 8 h 35"/>
                <a:gd name="T12" fmla="*/ 8 w 35"/>
                <a:gd name="T13" fmla="*/ 17 h 35"/>
                <a:gd name="T14" fmla="*/ 18 w 35"/>
                <a:gd name="T15" fmla="*/ 27 h 35"/>
                <a:gd name="T16" fmla="*/ 27 w 35"/>
                <a:gd name="T17" fmla="*/ 17 h 35"/>
                <a:gd name="T18" fmla="*/ 18 w 35"/>
                <a:gd name="T19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7"/>
                    <a:pt x="27" y="35"/>
                    <a:pt x="18" y="35"/>
                  </a:cubicBezTo>
                  <a:close/>
                  <a:moveTo>
                    <a:pt x="18" y="8"/>
                  </a:moveTo>
                  <a:cubicBezTo>
                    <a:pt x="13" y="8"/>
                    <a:pt x="8" y="12"/>
                    <a:pt x="8" y="17"/>
                  </a:cubicBezTo>
                  <a:cubicBezTo>
                    <a:pt x="8" y="22"/>
                    <a:pt x="13" y="27"/>
                    <a:pt x="18" y="27"/>
                  </a:cubicBezTo>
                  <a:cubicBezTo>
                    <a:pt x="23" y="27"/>
                    <a:pt x="27" y="22"/>
                    <a:pt x="27" y="17"/>
                  </a:cubicBezTo>
                  <a:cubicBezTo>
                    <a:pt x="27" y="12"/>
                    <a:pt x="23" y="8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199506" y="2843005"/>
            <a:ext cx="486792" cy="585123"/>
            <a:chOff x="7369175" y="-508000"/>
            <a:chExt cx="636588" cy="765176"/>
          </a:xfrm>
          <a:solidFill>
            <a:schemeClr val="bg1"/>
          </a:solidFill>
        </p:grpSpPr>
        <p:sp>
          <p:nvSpPr>
            <p:cNvPr id="25" name="Freeform 807"/>
            <p:cNvSpPr>
              <a:spLocks/>
            </p:cNvSpPr>
            <p:nvPr/>
          </p:nvSpPr>
          <p:spPr bwMode="auto">
            <a:xfrm>
              <a:off x="7829550" y="-1587"/>
              <a:ext cx="79375" cy="258763"/>
            </a:xfrm>
            <a:custGeom>
              <a:avLst/>
              <a:gdLst>
                <a:gd name="T0" fmla="*/ 0 w 21"/>
                <a:gd name="T1" fmla="*/ 0 h 69"/>
                <a:gd name="T2" fmla="*/ 2 w 21"/>
                <a:gd name="T3" fmla="*/ 69 h 69"/>
                <a:gd name="T4" fmla="*/ 20 w 21"/>
                <a:gd name="T5" fmla="*/ 69 h 69"/>
                <a:gd name="T6" fmla="*/ 20 w 21"/>
                <a:gd name="T7" fmla="*/ 0 h 69"/>
                <a:gd name="T8" fmla="*/ 0 w 21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9">
                  <a:moveTo>
                    <a:pt x="0" y="0"/>
                  </a:moveTo>
                  <a:cubicBezTo>
                    <a:pt x="2" y="69"/>
                    <a:pt x="2" y="69"/>
                    <a:pt x="2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1" y="46"/>
                    <a:pt x="20" y="0"/>
                    <a:pt x="20" y="0"/>
                  </a:cubicBezTo>
                  <a:cubicBezTo>
                    <a:pt x="20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" name="Freeform 808"/>
            <p:cNvSpPr>
              <a:spLocks/>
            </p:cNvSpPr>
            <p:nvPr/>
          </p:nvSpPr>
          <p:spPr bwMode="auto">
            <a:xfrm>
              <a:off x="7747000" y="-1587"/>
              <a:ext cx="79375" cy="258763"/>
            </a:xfrm>
            <a:custGeom>
              <a:avLst/>
              <a:gdLst>
                <a:gd name="T0" fmla="*/ 0 w 21"/>
                <a:gd name="T1" fmla="*/ 0 h 69"/>
                <a:gd name="T2" fmla="*/ 2 w 21"/>
                <a:gd name="T3" fmla="*/ 69 h 69"/>
                <a:gd name="T4" fmla="*/ 20 w 21"/>
                <a:gd name="T5" fmla="*/ 69 h 69"/>
                <a:gd name="T6" fmla="*/ 20 w 21"/>
                <a:gd name="T7" fmla="*/ 0 h 69"/>
                <a:gd name="T8" fmla="*/ 0 w 21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9">
                  <a:moveTo>
                    <a:pt x="0" y="0"/>
                  </a:moveTo>
                  <a:cubicBezTo>
                    <a:pt x="2" y="69"/>
                    <a:pt x="2" y="69"/>
                    <a:pt x="2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1" y="46"/>
                    <a:pt x="20" y="0"/>
                    <a:pt x="20" y="0"/>
                  </a:cubicBezTo>
                  <a:cubicBezTo>
                    <a:pt x="20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" name="Oval 809"/>
            <p:cNvSpPr>
              <a:spLocks noChangeArrowheads="1"/>
            </p:cNvSpPr>
            <p:nvPr/>
          </p:nvSpPr>
          <p:spPr bwMode="auto">
            <a:xfrm>
              <a:off x="7777163" y="-381000"/>
              <a:ext cx="96838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" name="Freeform 810"/>
            <p:cNvSpPr>
              <a:spLocks/>
            </p:cNvSpPr>
            <p:nvPr/>
          </p:nvSpPr>
          <p:spPr bwMode="auto">
            <a:xfrm>
              <a:off x="7810500" y="-249237"/>
              <a:ext cx="30163" cy="33338"/>
            </a:xfrm>
            <a:custGeom>
              <a:avLst/>
              <a:gdLst>
                <a:gd name="T0" fmla="*/ 3 w 19"/>
                <a:gd name="T1" fmla="*/ 0 h 21"/>
                <a:gd name="T2" fmla="*/ 0 w 19"/>
                <a:gd name="T3" fmla="*/ 14 h 21"/>
                <a:gd name="T4" fmla="*/ 10 w 19"/>
                <a:gd name="T5" fmla="*/ 21 h 21"/>
                <a:gd name="T6" fmla="*/ 19 w 19"/>
                <a:gd name="T7" fmla="*/ 14 h 21"/>
                <a:gd name="T8" fmla="*/ 17 w 19"/>
                <a:gd name="T9" fmla="*/ 0 h 21"/>
                <a:gd name="T10" fmla="*/ 3 w 19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1">
                  <a:moveTo>
                    <a:pt x="3" y="0"/>
                  </a:moveTo>
                  <a:lnTo>
                    <a:pt x="0" y="14"/>
                  </a:lnTo>
                  <a:lnTo>
                    <a:pt x="10" y="21"/>
                  </a:lnTo>
                  <a:lnTo>
                    <a:pt x="19" y="14"/>
                  </a:lnTo>
                  <a:lnTo>
                    <a:pt x="17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" name="Freeform 811"/>
            <p:cNvSpPr>
              <a:spLocks/>
            </p:cNvSpPr>
            <p:nvPr/>
          </p:nvSpPr>
          <p:spPr bwMode="auto">
            <a:xfrm>
              <a:off x="7807325" y="-227012"/>
              <a:ext cx="38100" cy="153988"/>
            </a:xfrm>
            <a:custGeom>
              <a:avLst/>
              <a:gdLst>
                <a:gd name="T0" fmla="*/ 5 w 24"/>
                <a:gd name="T1" fmla="*/ 0 h 97"/>
                <a:gd name="T2" fmla="*/ 0 w 24"/>
                <a:gd name="T3" fmla="*/ 88 h 97"/>
                <a:gd name="T4" fmla="*/ 12 w 24"/>
                <a:gd name="T5" fmla="*/ 97 h 97"/>
                <a:gd name="T6" fmla="*/ 24 w 24"/>
                <a:gd name="T7" fmla="*/ 88 h 97"/>
                <a:gd name="T8" fmla="*/ 19 w 24"/>
                <a:gd name="T9" fmla="*/ 0 h 97"/>
                <a:gd name="T10" fmla="*/ 5 w 24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97">
                  <a:moveTo>
                    <a:pt x="5" y="0"/>
                  </a:moveTo>
                  <a:lnTo>
                    <a:pt x="0" y="88"/>
                  </a:lnTo>
                  <a:lnTo>
                    <a:pt x="12" y="97"/>
                  </a:lnTo>
                  <a:lnTo>
                    <a:pt x="24" y="88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" name="Freeform 812"/>
            <p:cNvSpPr>
              <a:spLocks noEditPoints="1"/>
            </p:cNvSpPr>
            <p:nvPr/>
          </p:nvSpPr>
          <p:spPr bwMode="auto">
            <a:xfrm>
              <a:off x="7669213" y="-312737"/>
              <a:ext cx="336550" cy="333375"/>
            </a:xfrm>
            <a:custGeom>
              <a:avLst/>
              <a:gdLst>
                <a:gd name="T0" fmla="*/ 88 w 90"/>
                <a:gd name="T1" fmla="*/ 46 h 89"/>
                <a:gd name="T2" fmla="*/ 88 w 90"/>
                <a:gd name="T3" fmla="*/ 45 h 89"/>
                <a:gd name="T4" fmla="*/ 66 w 90"/>
                <a:gd name="T5" fmla="*/ 21 h 89"/>
                <a:gd name="T6" fmla="*/ 60 w 90"/>
                <a:gd name="T7" fmla="*/ 19 h 89"/>
                <a:gd name="T8" fmla="*/ 54 w 90"/>
                <a:gd name="T9" fmla="*/ 18 h 89"/>
                <a:gd name="T10" fmla="*/ 59 w 90"/>
                <a:gd name="T11" fmla="*/ 22 h 89"/>
                <a:gd name="T12" fmla="*/ 52 w 90"/>
                <a:gd name="T13" fmla="*/ 25 h 89"/>
                <a:gd name="T14" fmla="*/ 55 w 90"/>
                <a:gd name="T15" fmla="*/ 30 h 89"/>
                <a:gd name="T16" fmla="*/ 42 w 90"/>
                <a:gd name="T17" fmla="*/ 59 h 89"/>
                <a:gd name="T18" fmla="*/ 42 w 90"/>
                <a:gd name="T19" fmla="*/ 60 h 89"/>
                <a:gd name="T20" fmla="*/ 42 w 90"/>
                <a:gd name="T21" fmla="*/ 60 h 89"/>
                <a:gd name="T22" fmla="*/ 42 w 90"/>
                <a:gd name="T23" fmla="*/ 60 h 89"/>
                <a:gd name="T24" fmla="*/ 42 w 90"/>
                <a:gd name="T25" fmla="*/ 59 h 89"/>
                <a:gd name="T26" fmla="*/ 29 w 90"/>
                <a:gd name="T27" fmla="*/ 30 h 89"/>
                <a:gd name="T28" fmla="*/ 32 w 90"/>
                <a:gd name="T29" fmla="*/ 25 h 89"/>
                <a:gd name="T30" fmla="*/ 25 w 90"/>
                <a:gd name="T31" fmla="*/ 22 h 89"/>
                <a:gd name="T32" fmla="*/ 31 w 90"/>
                <a:gd name="T33" fmla="*/ 17 h 89"/>
                <a:gd name="T34" fmla="*/ 31 w 90"/>
                <a:gd name="T35" fmla="*/ 17 h 89"/>
                <a:gd name="T36" fmla="*/ 14 w 90"/>
                <a:gd name="T37" fmla="*/ 10 h 89"/>
                <a:gd name="T38" fmla="*/ 2 w 90"/>
                <a:gd name="T39" fmla="*/ 0 h 89"/>
                <a:gd name="T40" fmla="*/ 0 w 90"/>
                <a:gd name="T41" fmla="*/ 21 h 89"/>
                <a:gd name="T42" fmla="*/ 4 w 90"/>
                <a:gd name="T43" fmla="*/ 23 h 89"/>
                <a:gd name="T44" fmla="*/ 21 w 90"/>
                <a:gd name="T45" fmla="*/ 29 h 89"/>
                <a:gd name="T46" fmla="*/ 19 w 90"/>
                <a:gd name="T47" fmla="*/ 88 h 89"/>
                <a:gd name="T48" fmla="*/ 19 w 90"/>
                <a:gd name="T49" fmla="*/ 89 h 89"/>
                <a:gd name="T50" fmla="*/ 65 w 90"/>
                <a:gd name="T51" fmla="*/ 89 h 89"/>
                <a:gd name="T52" fmla="*/ 65 w 90"/>
                <a:gd name="T53" fmla="*/ 88 h 89"/>
                <a:gd name="T54" fmla="*/ 65 w 90"/>
                <a:gd name="T55" fmla="*/ 79 h 89"/>
                <a:gd name="T56" fmla="*/ 75 w 90"/>
                <a:gd name="T57" fmla="*/ 84 h 89"/>
                <a:gd name="T58" fmla="*/ 82 w 90"/>
                <a:gd name="T59" fmla="*/ 70 h 89"/>
                <a:gd name="T60" fmla="*/ 86 w 90"/>
                <a:gd name="T61" fmla="*/ 62 h 89"/>
                <a:gd name="T62" fmla="*/ 88 w 90"/>
                <a:gd name="T63" fmla="*/ 59 h 89"/>
                <a:gd name="T64" fmla="*/ 89 w 90"/>
                <a:gd name="T65" fmla="*/ 57 h 89"/>
                <a:gd name="T66" fmla="*/ 89 w 90"/>
                <a:gd name="T67" fmla="*/ 56 h 89"/>
                <a:gd name="T68" fmla="*/ 90 w 90"/>
                <a:gd name="T69" fmla="*/ 55 h 89"/>
                <a:gd name="T70" fmla="*/ 90 w 90"/>
                <a:gd name="T71" fmla="*/ 55 h 89"/>
                <a:gd name="T72" fmla="*/ 88 w 90"/>
                <a:gd name="T73" fmla="*/ 46 h 89"/>
                <a:gd name="T74" fmla="*/ 71 w 90"/>
                <a:gd name="T75" fmla="*/ 54 h 89"/>
                <a:gd name="T76" fmla="*/ 67 w 90"/>
                <a:gd name="T77" fmla="*/ 61 h 89"/>
                <a:gd name="T78" fmla="*/ 64 w 90"/>
                <a:gd name="T79" fmla="*/ 65 h 89"/>
                <a:gd name="T80" fmla="*/ 64 w 90"/>
                <a:gd name="T81" fmla="*/ 42 h 89"/>
                <a:gd name="T82" fmla="*/ 72 w 90"/>
                <a:gd name="T83" fmla="*/ 52 h 89"/>
                <a:gd name="T84" fmla="*/ 71 w 90"/>
                <a:gd name="T8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0" h="89">
                  <a:moveTo>
                    <a:pt x="88" y="46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4" y="20"/>
                    <a:pt x="62" y="19"/>
                    <a:pt x="60" y="19"/>
                  </a:cubicBezTo>
                  <a:cubicBezTo>
                    <a:pt x="60" y="19"/>
                    <a:pt x="56" y="18"/>
                    <a:pt x="54" y="18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4" y="14"/>
                    <a:pt x="17" y="11"/>
                    <a:pt x="14" y="1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1" y="26"/>
                    <a:pt x="16" y="28"/>
                    <a:pt x="21" y="29"/>
                  </a:cubicBezTo>
                  <a:cubicBezTo>
                    <a:pt x="20" y="49"/>
                    <a:pt x="19" y="69"/>
                    <a:pt x="19" y="88"/>
                  </a:cubicBezTo>
                  <a:cubicBezTo>
                    <a:pt x="19" y="88"/>
                    <a:pt x="19" y="89"/>
                    <a:pt x="19" y="89"/>
                  </a:cubicBezTo>
                  <a:cubicBezTo>
                    <a:pt x="34" y="89"/>
                    <a:pt x="50" y="89"/>
                    <a:pt x="65" y="89"/>
                  </a:cubicBezTo>
                  <a:cubicBezTo>
                    <a:pt x="65" y="89"/>
                    <a:pt x="65" y="88"/>
                    <a:pt x="65" y="88"/>
                  </a:cubicBezTo>
                  <a:cubicBezTo>
                    <a:pt x="65" y="85"/>
                    <a:pt x="65" y="82"/>
                    <a:pt x="65" y="79"/>
                  </a:cubicBezTo>
                  <a:cubicBezTo>
                    <a:pt x="68" y="81"/>
                    <a:pt x="71" y="83"/>
                    <a:pt x="75" y="8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89" y="51"/>
                    <a:pt x="88" y="46"/>
                    <a:pt x="88" y="46"/>
                  </a:cubicBezTo>
                  <a:close/>
                  <a:moveTo>
                    <a:pt x="71" y="54"/>
                  </a:moveTo>
                  <a:cubicBezTo>
                    <a:pt x="67" y="61"/>
                    <a:pt x="67" y="61"/>
                    <a:pt x="67" y="61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57"/>
                    <a:pt x="64" y="50"/>
                    <a:pt x="64" y="42"/>
                  </a:cubicBezTo>
                  <a:cubicBezTo>
                    <a:pt x="72" y="52"/>
                    <a:pt x="72" y="52"/>
                    <a:pt x="72" y="52"/>
                  </a:cubicBezTo>
                  <a:lnTo>
                    <a:pt x="7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" name="Freeform 813"/>
            <p:cNvSpPr>
              <a:spLocks noEditPoints="1"/>
            </p:cNvSpPr>
            <p:nvPr/>
          </p:nvSpPr>
          <p:spPr bwMode="auto">
            <a:xfrm>
              <a:off x="7369175" y="-508000"/>
              <a:ext cx="341313" cy="603250"/>
            </a:xfrm>
            <a:custGeom>
              <a:avLst/>
              <a:gdLst>
                <a:gd name="T0" fmla="*/ 79 w 91"/>
                <a:gd name="T1" fmla="*/ 6 h 161"/>
                <a:gd name="T2" fmla="*/ 25 w 91"/>
                <a:gd name="T3" fmla="*/ 1 h 161"/>
                <a:gd name="T4" fmla="*/ 12 w 91"/>
                <a:gd name="T5" fmla="*/ 12 h 161"/>
                <a:gd name="T6" fmla="*/ 0 w 91"/>
                <a:gd name="T7" fmla="*/ 142 h 161"/>
                <a:gd name="T8" fmla="*/ 11 w 91"/>
                <a:gd name="T9" fmla="*/ 155 h 161"/>
                <a:gd name="T10" fmla="*/ 66 w 91"/>
                <a:gd name="T11" fmla="*/ 160 h 161"/>
                <a:gd name="T12" fmla="*/ 79 w 91"/>
                <a:gd name="T13" fmla="*/ 149 h 161"/>
                <a:gd name="T14" fmla="*/ 90 w 91"/>
                <a:gd name="T15" fmla="*/ 19 h 161"/>
                <a:gd name="T16" fmla="*/ 79 w 91"/>
                <a:gd name="T17" fmla="*/ 6 h 161"/>
                <a:gd name="T18" fmla="*/ 41 w 91"/>
                <a:gd name="T19" fmla="*/ 11 h 161"/>
                <a:gd name="T20" fmla="*/ 62 w 91"/>
                <a:gd name="T21" fmla="*/ 13 h 161"/>
                <a:gd name="T22" fmla="*/ 63 w 91"/>
                <a:gd name="T23" fmla="*/ 15 h 161"/>
                <a:gd name="T24" fmla="*/ 61 w 91"/>
                <a:gd name="T25" fmla="*/ 16 h 161"/>
                <a:gd name="T26" fmla="*/ 41 w 91"/>
                <a:gd name="T27" fmla="*/ 14 h 161"/>
                <a:gd name="T28" fmla="*/ 40 w 91"/>
                <a:gd name="T29" fmla="*/ 13 h 161"/>
                <a:gd name="T30" fmla="*/ 41 w 91"/>
                <a:gd name="T31" fmla="*/ 11 h 161"/>
                <a:gd name="T32" fmla="*/ 39 w 91"/>
                <a:gd name="T33" fmla="*/ 149 h 161"/>
                <a:gd name="T34" fmla="*/ 33 w 91"/>
                <a:gd name="T35" fmla="*/ 141 h 161"/>
                <a:gd name="T36" fmla="*/ 40 w 91"/>
                <a:gd name="T37" fmla="*/ 135 h 161"/>
                <a:gd name="T38" fmla="*/ 47 w 91"/>
                <a:gd name="T39" fmla="*/ 143 h 161"/>
                <a:gd name="T40" fmla="*/ 39 w 91"/>
                <a:gd name="T41" fmla="*/ 149 h 161"/>
                <a:gd name="T42" fmla="*/ 73 w 91"/>
                <a:gd name="T43" fmla="*/ 126 h 161"/>
                <a:gd name="T44" fmla="*/ 10 w 91"/>
                <a:gd name="T45" fmla="*/ 120 h 161"/>
                <a:gd name="T46" fmla="*/ 19 w 91"/>
                <a:gd name="T47" fmla="*/ 29 h 161"/>
                <a:gd name="T48" fmla="*/ 81 w 91"/>
                <a:gd name="T49" fmla="*/ 34 h 161"/>
                <a:gd name="T50" fmla="*/ 73 w 91"/>
                <a:gd name="T51" fmla="*/ 12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161">
                  <a:moveTo>
                    <a:pt x="79" y="6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18" y="0"/>
                    <a:pt x="13" y="5"/>
                    <a:pt x="12" y="1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9"/>
                    <a:pt x="5" y="155"/>
                    <a:pt x="11" y="155"/>
                  </a:cubicBezTo>
                  <a:cubicBezTo>
                    <a:pt x="66" y="160"/>
                    <a:pt x="66" y="160"/>
                    <a:pt x="66" y="160"/>
                  </a:cubicBezTo>
                  <a:cubicBezTo>
                    <a:pt x="72" y="161"/>
                    <a:pt x="78" y="156"/>
                    <a:pt x="79" y="14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1" y="12"/>
                    <a:pt x="86" y="7"/>
                    <a:pt x="79" y="6"/>
                  </a:cubicBezTo>
                  <a:close/>
                  <a:moveTo>
                    <a:pt x="41" y="11"/>
                  </a:move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3" y="14"/>
                    <a:pt x="63" y="15"/>
                  </a:cubicBezTo>
                  <a:cubicBezTo>
                    <a:pt x="63" y="16"/>
                    <a:pt x="62" y="16"/>
                    <a:pt x="61" y="1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14"/>
                    <a:pt x="40" y="14"/>
                    <a:pt x="40" y="13"/>
                  </a:cubicBezTo>
                  <a:cubicBezTo>
                    <a:pt x="40" y="12"/>
                    <a:pt x="41" y="11"/>
                    <a:pt x="41" y="11"/>
                  </a:cubicBezTo>
                  <a:close/>
                  <a:moveTo>
                    <a:pt x="39" y="149"/>
                  </a:moveTo>
                  <a:cubicBezTo>
                    <a:pt x="35" y="149"/>
                    <a:pt x="33" y="145"/>
                    <a:pt x="33" y="141"/>
                  </a:cubicBezTo>
                  <a:cubicBezTo>
                    <a:pt x="33" y="138"/>
                    <a:pt x="37" y="135"/>
                    <a:pt x="40" y="135"/>
                  </a:cubicBezTo>
                  <a:cubicBezTo>
                    <a:pt x="44" y="135"/>
                    <a:pt x="47" y="139"/>
                    <a:pt x="47" y="143"/>
                  </a:cubicBezTo>
                  <a:cubicBezTo>
                    <a:pt x="46" y="146"/>
                    <a:pt x="43" y="149"/>
                    <a:pt x="39" y="149"/>
                  </a:cubicBezTo>
                  <a:close/>
                  <a:moveTo>
                    <a:pt x="73" y="126"/>
                  </a:moveTo>
                  <a:cubicBezTo>
                    <a:pt x="10" y="120"/>
                    <a:pt x="10" y="120"/>
                    <a:pt x="10" y="12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81" y="34"/>
                    <a:pt x="81" y="34"/>
                    <a:pt x="81" y="34"/>
                  </a:cubicBezTo>
                  <a:lnTo>
                    <a:pt x="7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32" name="Freeform 937"/>
          <p:cNvSpPr>
            <a:spLocks noEditPoints="1"/>
          </p:cNvSpPr>
          <p:nvPr/>
        </p:nvSpPr>
        <p:spPr bwMode="auto">
          <a:xfrm>
            <a:off x="6554558" y="1614625"/>
            <a:ext cx="484066" cy="493541"/>
          </a:xfrm>
          <a:custGeom>
            <a:avLst/>
            <a:gdLst>
              <a:gd name="T0" fmla="*/ 712 w 908"/>
              <a:gd name="T1" fmla="*/ 51 h 926"/>
              <a:gd name="T2" fmla="*/ 820 w 908"/>
              <a:gd name="T3" fmla="*/ 72 h 926"/>
              <a:gd name="T4" fmla="*/ 719 w 908"/>
              <a:gd name="T5" fmla="*/ 87 h 926"/>
              <a:gd name="T6" fmla="*/ 817 w 908"/>
              <a:gd name="T7" fmla="*/ 837 h 926"/>
              <a:gd name="T8" fmla="*/ 857 w 908"/>
              <a:gd name="T9" fmla="*/ 270 h 926"/>
              <a:gd name="T10" fmla="*/ 773 w 908"/>
              <a:gd name="T11" fmla="*/ 194 h 926"/>
              <a:gd name="T12" fmla="*/ 762 w 908"/>
              <a:gd name="T13" fmla="*/ 142 h 926"/>
              <a:gd name="T14" fmla="*/ 751 w 908"/>
              <a:gd name="T15" fmla="*/ 194 h 926"/>
              <a:gd name="T16" fmla="*/ 667 w 908"/>
              <a:gd name="T17" fmla="*/ 171 h 926"/>
              <a:gd name="T18" fmla="*/ 708 w 908"/>
              <a:gd name="T19" fmla="*/ 282 h 926"/>
              <a:gd name="T20" fmla="*/ 624 w 908"/>
              <a:gd name="T21" fmla="*/ 218 h 926"/>
              <a:gd name="T22" fmla="*/ 580 w 908"/>
              <a:gd name="T23" fmla="*/ 131 h 926"/>
              <a:gd name="T24" fmla="*/ 536 w 908"/>
              <a:gd name="T25" fmla="*/ 218 h 926"/>
              <a:gd name="T26" fmla="*/ 524 w 908"/>
              <a:gd name="T27" fmla="*/ 837 h 926"/>
              <a:gd name="T28" fmla="*/ 626 w 908"/>
              <a:gd name="T29" fmla="*/ 414 h 926"/>
              <a:gd name="T30" fmla="*/ 674 w 908"/>
              <a:gd name="T31" fmla="*/ 302 h 926"/>
              <a:gd name="T32" fmla="*/ 586 w 908"/>
              <a:gd name="T33" fmla="*/ 295 h 926"/>
              <a:gd name="T34" fmla="*/ 568 w 908"/>
              <a:gd name="T35" fmla="*/ 285 h 926"/>
              <a:gd name="T36" fmla="*/ 528 w 908"/>
              <a:gd name="T37" fmla="*/ 257 h 926"/>
              <a:gd name="T38" fmla="*/ 485 w 908"/>
              <a:gd name="T39" fmla="*/ 402 h 926"/>
              <a:gd name="T40" fmla="*/ 333 w 908"/>
              <a:gd name="T41" fmla="*/ 309 h 926"/>
              <a:gd name="T42" fmla="*/ 434 w 908"/>
              <a:gd name="T43" fmla="*/ 295 h 926"/>
              <a:gd name="T44" fmla="*/ 326 w 908"/>
              <a:gd name="T45" fmla="*/ 273 h 926"/>
              <a:gd name="T46" fmla="*/ 328 w 908"/>
              <a:gd name="T47" fmla="*/ 505 h 926"/>
              <a:gd name="T48" fmla="*/ 436 w 908"/>
              <a:gd name="T49" fmla="*/ 504 h 926"/>
              <a:gd name="T50" fmla="*/ 470 w 908"/>
              <a:gd name="T51" fmla="*/ 393 h 926"/>
              <a:gd name="T52" fmla="*/ 382 w 908"/>
              <a:gd name="T53" fmla="*/ 386 h 926"/>
              <a:gd name="T54" fmla="*/ 364 w 908"/>
              <a:gd name="T55" fmla="*/ 376 h 926"/>
              <a:gd name="T56" fmla="*/ 325 w 908"/>
              <a:gd name="T57" fmla="*/ 348 h 926"/>
              <a:gd name="T58" fmla="*/ 282 w 908"/>
              <a:gd name="T59" fmla="*/ 493 h 926"/>
              <a:gd name="T60" fmla="*/ 145 w 908"/>
              <a:gd name="T61" fmla="*/ 479 h 926"/>
              <a:gd name="T62" fmla="*/ 246 w 908"/>
              <a:gd name="T63" fmla="*/ 464 h 926"/>
              <a:gd name="T64" fmla="*/ 138 w 908"/>
              <a:gd name="T65" fmla="*/ 442 h 926"/>
              <a:gd name="T66" fmla="*/ 94 w 908"/>
              <a:gd name="T67" fmla="*/ 562 h 926"/>
              <a:gd name="T68" fmla="*/ 137 w 908"/>
              <a:gd name="T69" fmla="*/ 674 h 926"/>
              <a:gd name="T70" fmla="*/ 246 w 908"/>
              <a:gd name="T71" fmla="*/ 673 h 926"/>
              <a:gd name="T72" fmla="*/ 282 w 908"/>
              <a:gd name="T73" fmla="*/ 562 h 926"/>
              <a:gd name="T74" fmla="*/ 194 w 908"/>
              <a:gd name="T75" fmla="*/ 555 h 926"/>
              <a:gd name="T76" fmla="*/ 176 w 908"/>
              <a:gd name="T77" fmla="*/ 545 h 926"/>
              <a:gd name="T78" fmla="*/ 137 w 908"/>
              <a:gd name="T79" fmla="*/ 517 h 926"/>
              <a:gd name="T80" fmla="*/ 843 w 908"/>
              <a:gd name="T81" fmla="*/ 863 h 926"/>
              <a:gd name="T82" fmla="*/ 96 w 908"/>
              <a:gd name="T83" fmla="*/ 109 h 926"/>
              <a:gd name="T84" fmla="*/ 55 w 908"/>
              <a:gd name="T85" fmla="*/ 140 h 926"/>
              <a:gd name="T86" fmla="*/ 0 w 908"/>
              <a:gd name="T87" fmla="*/ 880 h 926"/>
              <a:gd name="T88" fmla="*/ 72 w 908"/>
              <a:gd name="T89" fmla="*/ 926 h 926"/>
              <a:gd name="T90" fmla="*/ 875 w 908"/>
              <a:gd name="T91" fmla="*/ 902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08" h="926">
                <a:moveTo>
                  <a:pt x="719" y="87"/>
                </a:moveTo>
                <a:cubicBezTo>
                  <a:pt x="713" y="87"/>
                  <a:pt x="707" y="81"/>
                  <a:pt x="705" y="72"/>
                </a:cubicBezTo>
                <a:cubicBezTo>
                  <a:pt x="702" y="63"/>
                  <a:pt x="705" y="53"/>
                  <a:pt x="712" y="51"/>
                </a:cubicBezTo>
                <a:cubicBezTo>
                  <a:pt x="714" y="22"/>
                  <a:pt x="735" y="0"/>
                  <a:pt x="762" y="0"/>
                </a:cubicBezTo>
                <a:cubicBezTo>
                  <a:pt x="789" y="0"/>
                  <a:pt x="811" y="22"/>
                  <a:pt x="813" y="51"/>
                </a:cubicBezTo>
                <a:cubicBezTo>
                  <a:pt x="819" y="53"/>
                  <a:pt x="822" y="63"/>
                  <a:pt x="820" y="72"/>
                </a:cubicBezTo>
                <a:cubicBezTo>
                  <a:pt x="817" y="81"/>
                  <a:pt x="812" y="86"/>
                  <a:pt x="806" y="87"/>
                </a:cubicBezTo>
                <a:cubicBezTo>
                  <a:pt x="798" y="110"/>
                  <a:pt x="782" y="132"/>
                  <a:pt x="763" y="132"/>
                </a:cubicBezTo>
                <a:cubicBezTo>
                  <a:pt x="745" y="132"/>
                  <a:pt x="728" y="110"/>
                  <a:pt x="719" y="87"/>
                </a:cubicBezTo>
                <a:moveTo>
                  <a:pt x="708" y="282"/>
                </a:moveTo>
                <a:cubicBezTo>
                  <a:pt x="708" y="837"/>
                  <a:pt x="708" y="837"/>
                  <a:pt x="708" y="837"/>
                </a:cubicBezTo>
                <a:cubicBezTo>
                  <a:pt x="817" y="837"/>
                  <a:pt x="817" y="837"/>
                  <a:pt x="817" y="837"/>
                </a:cubicBezTo>
                <a:cubicBezTo>
                  <a:pt x="817" y="282"/>
                  <a:pt x="817" y="282"/>
                  <a:pt x="817" y="282"/>
                </a:cubicBezTo>
                <a:cubicBezTo>
                  <a:pt x="839" y="279"/>
                  <a:pt x="854" y="275"/>
                  <a:pt x="856" y="270"/>
                </a:cubicBezTo>
                <a:cubicBezTo>
                  <a:pt x="857" y="270"/>
                  <a:pt x="857" y="270"/>
                  <a:pt x="857" y="270"/>
                </a:cubicBezTo>
                <a:cubicBezTo>
                  <a:pt x="856" y="171"/>
                  <a:pt x="856" y="171"/>
                  <a:pt x="856" y="171"/>
                </a:cubicBezTo>
                <a:cubicBezTo>
                  <a:pt x="853" y="152"/>
                  <a:pt x="837" y="136"/>
                  <a:pt x="814" y="126"/>
                </a:cubicBezTo>
                <a:cubicBezTo>
                  <a:pt x="773" y="194"/>
                  <a:pt x="773" y="194"/>
                  <a:pt x="773" y="194"/>
                </a:cubicBezTo>
                <a:cubicBezTo>
                  <a:pt x="768" y="163"/>
                  <a:pt x="768" y="163"/>
                  <a:pt x="768" y="163"/>
                </a:cubicBezTo>
                <a:cubicBezTo>
                  <a:pt x="771" y="161"/>
                  <a:pt x="774" y="158"/>
                  <a:pt x="774" y="153"/>
                </a:cubicBezTo>
                <a:cubicBezTo>
                  <a:pt x="774" y="147"/>
                  <a:pt x="768" y="142"/>
                  <a:pt x="762" y="142"/>
                </a:cubicBezTo>
                <a:cubicBezTo>
                  <a:pt x="756" y="142"/>
                  <a:pt x="750" y="147"/>
                  <a:pt x="750" y="153"/>
                </a:cubicBezTo>
                <a:cubicBezTo>
                  <a:pt x="750" y="158"/>
                  <a:pt x="753" y="161"/>
                  <a:pt x="756" y="163"/>
                </a:cubicBezTo>
                <a:cubicBezTo>
                  <a:pt x="751" y="194"/>
                  <a:pt x="751" y="194"/>
                  <a:pt x="751" y="194"/>
                </a:cubicBezTo>
                <a:cubicBezTo>
                  <a:pt x="711" y="126"/>
                  <a:pt x="711" y="126"/>
                  <a:pt x="711" y="126"/>
                </a:cubicBezTo>
                <a:cubicBezTo>
                  <a:pt x="688" y="136"/>
                  <a:pt x="672" y="152"/>
                  <a:pt x="668" y="171"/>
                </a:cubicBezTo>
                <a:cubicBezTo>
                  <a:pt x="667" y="171"/>
                  <a:pt x="667" y="171"/>
                  <a:pt x="667" y="171"/>
                </a:cubicBezTo>
                <a:cubicBezTo>
                  <a:pt x="667" y="270"/>
                  <a:pt x="667" y="270"/>
                  <a:pt x="667" y="270"/>
                </a:cubicBezTo>
                <a:cubicBezTo>
                  <a:pt x="668" y="270"/>
                  <a:pt x="668" y="270"/>
                  <a:pt x="668" y="270"/>
                </a:cubicBezTo>
                <a:cubicBezTo>
                  <a:pt x="671" y="275"/>
                  <a:pt x="686" y="279"/>
                  <a:pt x="708" y="282"/>
                </a:cubicBezTo>
                <a:moveTo>
                  <a:pt x="536" y="218"/>
                </a:moveTo>
                <a:cubicBezTo>
                  <a:pt x="546" y="241"/>
                  <a:pt x="562" y="263"/>
                  <a:pt x="581" y="263"/>
                </a:cubicBezTo>
                <a:cubicBezTo>
                  <a:pt x="600" y="263"/>
                  <a:pt x="616" y="241"/>
                  <a:pt x="624" y="218"/>
                </a:cubicBezTo>
                <a:cubicBezTo>
                  <a:pt x="630" y="218"/>
                  <a:pt x="635" y="212"/>
                  <a:pt x="637" y="204"/>
                </a:cubicBezTo>
                <a:cubicBezTo>
                  <a:pt x="640" y="194"/>
                  <a:pt x="637" y="184"/>
                  <a:pt x="630" y="182"/>
                </a:cubicBezTo>
                <a:cubicBezTo>
                  <a:pt x="629" y="154"/>
                  <a:pt x="607" y="131"/>
                  <a:pt x="580" y="131"/>
                </a:cubicBezTo>
                <a:cubicBezTo>
                  <a:pt x="553" y="131"/>
                  <a:pt x="531" y="154"/>
                  <a:pt x="530" y="182"/>
                </a:cubicBezTo>
                <a:cubicBezTo>
                  <a:pt x="523" y="184"/>
                  <a:pt x="520" y="194"/>
                  <a:pt x="523" y="204"/>
                </a:cubicBezTo>
                <a:cubicBezTo>
                  <a:pt x="525" y="212"/>
                  <a:pt x="531" y="218"/>
                  <a:pt x="536" y="218"/>
                </a:cubicBezTo>
                <a:moveTo>
                  <a:pt x="534" y="414"/>
                </a:moveTo>
                <a:cubicBezTo>
                  <a:pt x="524" y="414"/>
                  <a:pt x="524" y="414"/>
                  <a:pt x="524" y="414"/>
                </a:cubicBezTo>
                <a:cubicBezTo>
                  <a:pt x="524" y="837"/>
                  <a:pt x="524" y="837"/>
                  <a:pt x="524" y="837"/>
                </a:cubicBezTo>
                <a:cubicBezTo>
                  <a:pt x="633" y="837"/>
                  <a:pt x="633" y="837"/>
                  <a:pt x="633" y="837"/>
                </a:cubicBezTo>
                <a:cubicBezTo>
                  <a:pt x="633" y="414"/>
                  <a:pt x="633" y="414"/>
                  <a:pt x="633" y="414"/>
                </a:cubicBezTo>
                <a:cubicBezTo>
                  <a:pt x="626" y="414"/>
                  <a:pt x="626" y="414"/>
                  <a:pt x="626" y="414"/>
                </a:cubicBezTo>
                <a:cubicBezTo>
                  <a:pt x="653" y="412"/>
                  <a:pt x="671" y="407"/>
                  <a:pt x="674" y="402"/>
                </a:cubicBezTo>
                <a:cubicBezTo>
                  <a:pt x="675" y="402"/>
                  <a:pt x="675" y="402"/>
                  <a:pt x="675" y="402"/>
                </a:cubicBezTo>
                <a:cubicBezTo>
                  <a:pt x="674" y="302"/>
                  <a:pt x="674" y="302"/>
                  <a:pt x="674" y="302"/>
                </a:cubicBezTo>
                <a:cubicBezTo>
                  <a:pt x="670" y="283"/>
                  <a:pt x="654" y="267"/>
                  <a:pt x="631" y="257"/>
                </a:cubicBezTo>
                <a:cubicBezTo>
                  <a:pt x="591" y="325"/>
                  <a:pt x="591" y="325"/>
                  <a:pt x="591" y="325"/>
                </a:cubicBezTo>
                <a:cubicBezTo>
                  <a:pt x="586" y="295"/>
                  <a:pt x="586" y="295"/>
                  <a:pt x="586" y="295"/>
                </a:cubicBezTo>
                <a:cubicBezTo>
                  <a:pt x="589" y="293"/>
                  <a:pt x="591" y="289"/>
                  <a:pt x="591" y="285"/>
                </a:cubicBezTo>
                <a:cubicBezTo>
                  <a:pt x="591" y="278"/>
                  <a:pt x="586" y="273"/>
                  <a:pt x="580" y="273"/>
                </a:cubicBezTo>
                <a:cubicBezTo>
                  <a:pt x="573" y="273"/>
                  <a:pt x="568" y="278"/>
                  <a:pt x="568" y="285"/>
                </a:cubicBezTo>
                <a:cubicBezTo>
                  <a:pt x="568" y="289"/>
                  <a:pt x="570" y="293"/>
                  <a:pt x="574" y="295"/>
                </a:cubicBezTo>
                <a:cubicBezTo>
                  <a:pt x="569" y="325"/>
                  <a:pt x="569" y="325"/>
                  <a:pt x="569" y="325"/>
                </a:cubicBezTo>
                <a:cubicBezTo>
                  <a:pt x="528" y="257"/>
                  <a:pt x="528" y="257"/>
                  <a:pt x="528" y="257"/>
                </a:cubicBezTo>
                <a:cubicBezTo>
                  <a:pt x="505" y="267"/>
                  <a:pt x="489" y="283"/>
                  <a:pt x="486" y="302"/>
                </a:cubicBezTo>
                <a:cubicBezTo>
                  <a:pt x="485" y="302"/>
                  <a:pt x="485" y="302"/>
                  <a:pt x="485" y="302"/>
                </a:cubicBezTo>
                <a:cubicBezTo>
                  <a:pt x="485" y="402"/>
                  <a:pt x="485" y="402"/>
                  <a:pt x="485" y="402"/>
                </a:cubicBezTo>
                <a:cubicBezTo>
                  <a:pt x="486" y="402"/>
                  <a:pt x="486" y="402"/>
                  <a:pt x="486" y="402"/>
                </a:cubicBezTo>
                <a:cubicBezTo>
                  <a:pt x="489" y="407"/>
                  <a:pt x="507" y="412"/>
                  <a:pt x="534" y="414"/>
                </a:cubicBezTo>
                <a:moveTo>
                  <a:pt x="333" y="309"/>
                </a:moveTo>
                <a:cubicBezTo>
                  <a:pt x="342" y="332"/>
                  <a:pt x="359" y="354"/>
                  <a:pt x="378" y="354"/>
                </a:cubicBezTo>
                <a:cubicBezTo>
                  <a:pt x="396" y="354"/>
                  <a:pt x="412" y="332"/>
                  <a:pt x="421" y="309"/>
                </a:cubicBezTo>
                <a:cubicBezTo>
                  <a:pt x="426" y="309"/>
                  <a:pt x="432" y="303"/>
                  <a:pt x="434" y="295"/>
                </a:cubicBezTo>
                <a:cubicBezTo>
                  <a:pt x="436" y="285"/>
                  <a:pt x="433" y="275"/>
                  <a:pt x="427" y="273"/>
                </a:cubicBezTo>
                <a:cubicBezTo>
                  <a:pt x="425" y="244"/>
                  <a:pt x="403" y="222"/>
                  <a:pt x="376" y="222"/>
                </a:cubicBezTo>
                <a:cubicBezTo>
                  <a:pt x="350" y="222"/>
                  <a:pt x="328" y="244"/>
                  <a:pt x="326" y="273"/>
                </a:cubicBezTo>
                <a:cubicBezTo>
                  <a:pt x="320" y="275"/>
                  <a:pt x="316" y="285"/>
                  <a:pt x="319" y="295"/>
                </a:cubicBezTo>
                <a:cubicBezTo>
                  <a:pt x="321" y="303"/>
                  <a:pt x="327" y="309"/>
                  <a:pt x="333" y="309"/>
                </a:cubicBezTo>
                <a:moveTo>
                  <a:pt x="328" y="505"/>
                </a:moveTo>
                <a:cubicBezTo>
                  <a:pt x="328" y="837"/>
                  <a:pt x="328" y="837"/>
                  <a:pt x="328" y="837"/>
                </a:cubicBezTo>
                <a:cubicBezTo>
                  <a:pt x="436" y="837"/>
                  <a:pt x="436" y="837"/>
                  <a:pt x="436" y="837"/>
                </a:cubicBezTo>
                <a:cubicBezTo>
                  <a:pt x="436" y="504"/>
                  <a:pt x="436" y="504"/>
                  <a:pt x="436" y="504"/>
                </a:cubicBezTo>
                <a:cubicBezTo>
                  <a:pt x="455" y="501"/>
                  <a:pt x="468" y="497"/>
                  <a:pt x="471" y="493"/>
                </a:cubicBezTo>
                <a:cubicBezTo>
                  <a:pt x="471" y="493"/>
                  <a:pt x="471" y="493"/>
                  <a:pt x="471" y="493"/>
                </a:cubicBezTo>
                <a:cubicBezTo>
                  <a:pt x="470" y="393"/>
                  <a:pt x="470" y="393"/>
                  <a:pt x="470" y="393"/>
                </a:cubicBezTo>
                <a:cubicBezTo>
                  <a:pt x="467" y="374"/>
                  <a:pt x="451" y="358"/>
                  <a:pt x="428" y="348"/>
                </a:cubicBezTo>
                <a:cubicBezTo>
                  <a:pt x="387" y="416"/>
                  <a:pt x="387" y="416"/>
                  <a:pt x="387" y="416"/>
                </a:cubicBezTo>
                <a:cubicBezTo>
                  <a:pt x="382" y="386"/>
                  <a:pt x="382" y="386"/>
                  <a:pt x="382" y="386"/>
                </a:cubicBezTo>
                <a:cubicBezTo>
                  <a:pt x="386" y="384"/>
                  <a:pt x="388" y="380"/>
                  <a:pt x="388" y="376"/>
                </a:cubicBezTo>
                <a:cubicBezTo>
                  <a:pt x="388" y="369"/>
                  <a:pt x="383" y="364"/>
                  <a:pt x="376" y="364"/>
                </a:cubicBezTo>
                <a:cubicBezTo>
                  <a:pt x="370" y="364"/>
                  <a:pt x="364" y="369"/>
                  <a:pt x="364" y="376"/>
                </a:cubicBezTo>
                <a:cubicBezTo>
                  <a:pt x="364" y="380"/>
                  <a:pt x="367" y="384"/>
                  <a:pt x="370" y="386"/>
                </a:cubicBezTo>
                <a:cubicBezTo>
                  <a:pt x="365" y="416"/>
                  <a:pt x="365" y="416"/>
                  <a:pt x="365" y="416"/>
                </a:cubicBezTo>
                <a:cubicBezTo>
                  <a:pt x="325" y="348"/>
                  <a:pt x="325" y="348"/>
                  <a:pt x="325" y="348"/>
                </a:cubicBezTo>
                <a:cubicBezTo>
                  <a:pt x="302" y="358"/>
                  <a:pt x="286" y="374"/>
                  <a:pt x="282" y="393"/>
                </a:cubicBezTo>
                <a:cubicBezTo>
                  <a:pt x="282" y="393"/>
                  <a:pt x="282" y="393"/>
                  <a:pt x="282" y="393"/>
                </a:cubicBezTo>
                <a:cubicBezTo>
                  <a:pt x="282" y="493"/>
                  <a:pt x="282" y="493"/>
                  <a:pt x="282" y="493"/>
                </a:cubicBezTo>
                <a:cubicBezTo>
                  <a:pt x="282" y="493"/>
                  <a:pt x="282" y="493"/>
                  <a:pt x="282" y="493"/>
                </a:cubicBezTo>
                <a:cubicBezTo>
                  <a:pt x="285" y="498"/>
                  <a:pt x="303" y="502"/>
                  <a:pt x="328" y="505"/>
                </a:cubicBezTo>
                <a:moveTo>
                  <a:pt x="145" y="479"/>
                </a:moveTo>
                <a:cubicBezTo>
                  <a:pt x="154" y="502"/>
                  <a:pt x="171" y="523"/>
                  <a:pt x="190" y="523"/>
                </a:cubicBezTo>
                <a:cubicBezTo>
                  <a:pt x="208" y="523"/>
                  <a:pt x="224" y="502"/>
                  <a:pt x="232" y="479"/>
                </a:cubicBezTo>
                <a:cubicBezTo>
                  <a:pt x="238" y="478"/>
                  <a:pt x="244" y="472"/>
                  <a:pt x="246" y="464"/>
                </a:cubicBezTo>
                <a:cubicBezTo>
                  <a:pt x="248" y="454"/>
                  <a:pt x="245" y="445"/>
                  <a:pt x="239" y="442"/>
                </a:cubicBezTo>
                <a:cubicBezTo>
                  <a:pt x="237" y="414"/>
                  <a:pt x="215" y="391"/>
                  <a:pt x="188" y="391"/>
                </a:cubicBezTo>
                <a:cubicBezTo>
                  <a:pt x="161" y="391"/>
                  <a:pt x="140" y="414"/>
                  <a:pt x="138" y="442"/>
                </a:cubicBezTo>
                <a:cubicBezTo>
                  <a:pt x="132" y="445"/>
                  <a:pt x="128" y="454"/>
                  <a:pt x="131" y="464"/>
                </a:cubicBezTo>
                <a:cubicBezTo>
                  <a:pt x="133" y="473"/>
                  <a:pt x="139" y="478"/>
                  <a:pt x="145" y="479"/>
                </a:cubicBezTo>
                <a:moveTo>
                  <a:pt x="94" y="562"/>
                </a:moveTo>
                <a:cubicBezTo>
                  <a:pt x="94" y="662"/>
                  <a:pt x="94" y="662"/>
                  <a:pt x="94" y="662"/>
                </a:cubicBezTo>
                <a:cubicBezTo>
                  <a:pt x="94" y="662"/>
                  <a:pt x="94" y="662"/>
                  <a:pt x="94" y="662"/>
                </a:cubicBezTo>
                <a:cubicBezTo>
                  <a:pt x="97" y="667"/>
                  <a:pt x="113" y="671"/>
                  <a:pt x="137" y="674"/>
                </a:cubicBezTo>
                <a:cubicBezTo>
                  <a:pt x="137" y="837"/>
                  <a:pt x="137" y="837"/>
                  <a:pt x="137" y="837"/>
                </a:cubicBezTo>
                <a:cubicBezTo>
                  <a:pt x="246" y="837"/>
                  <a:pt x="246" y="837"/>
                  <a:pt x="246" y="837"/>
                </a:cubicBezTo>
                <a:cubicBezTo>
                  <a:pt x="246" y="673"/>
                  <a:pt x="246" y="673"/>
                  <a:pt x="246" y="673"/>
                </a:cubicBezTo>
                <a:cubicBezTo>
                  <a:pt x="266" y="671"/>
                  <a:pt x="280" y="667"/>
                  <a:pt x="283" y="662"/>
                </a:cubicBezTo>
                <a:cubicBezTo>
                  <a:pt x="283" y="662"/>
                  <a:pt x="283" y="662"/>
                  <a:pt x="283" y="662"/>
                </a:cubicBezTo>
                <a:cubicBezTo>
                  <a:pt x="282" y="562"/>
                  <a:pt x="282" y="562"/>
                  <a:pt x="282" y="562"/>
                </a:cubicBezTo>
                <a:cubicBezTo>
                  <a:pt x="279" y="543"/>
                  <a:pt x="263" y="527"/>
                  <a:pt x="240" y="517"/>
                </a:cubicBezTo>
                <a:cubicBezTo>
                  <a:pt x="199" y="586"/>
                  <a:pt x="199" y="586"/>
                  <a:pt x="199" y="586"/>
                </a:cubicBezTo>
                <a:cubicBezTo>
                  <a:pt x="194" y="555"/>
                  <a:pt x="194" y="555"/>
                  <a:pt x="194" y="555"/>
                </a:cubicBezTo>
                <a:cubicBezTo>
                  <a:pt x="198" y="553"/>
                  <a:pt x="200" y="549"/>
                  <a:pt x="200" y="545"/>
                </a:cubicBezTo>
                <a:cubicBezTo>
                  <a:pt x="200" y="539"/>
                  <a:pt x="195" y="533"/>
                  <a:pt x="188" y="533"/>
                </a:cubicBezTo>
                <a:cubicBezTo>
                  <a:pt x="182" y="533"/>
                  <a:pt x="176" y="539"/>
                  <a:pt x="176" y="545"/>
                </a:cubicBezTo>
                <a:cubicBezTo>
                  <a:pt x="176" y="549"/>
                  <a:pt x="179" y="553"/>
                  <a:pt x="182" y="555"/>
                </a:cubicBezTo>
                <a:cubicBezTo>
                  <a:pt x="177" y="585"/>
                  <a:pt x="177" y="585"/>
                  <a:pt x="177" y="585"/>
                </a:cubicBezTo>
                <a:cubicBezTo>
                  <a:pt x="137" y="517"/>
                  <a:pt x="137" y="517"/>
                  <a:pt x="137" y="517"/>
                </a:cubicBezTo>
                <a:cubicBezTo>
                  <a:pt x="114" y="527"/>
                  <a:pt x="98" y="543"/>
                  <a:pt x="94" y="562"/>
                </a:cubicBezTo>
                <a:close/>
                <a:moveTo>
                  <a:pt x="875" y="838"/>
                </a:moveTo>
                <a:cubicBezTo>
                  <a:pt x="860" y="838"/>
                  <a:pt x="847" y="849"/>
                  <a:pt x="843" y="863"/>
                </a:cubicBezTo>
                <a:cubicBezTo>
                  <a:pt x="72" y="863"/>
                  <a:pt x="72" y="863"/>
                  <a:pt x="72" y="863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86" y="136"/>
                  <a:pt x="96" y="124"/>
                  <a:pt x="96" y="109"/>
                </a:cubicBezTo>
                <a:cubicBezTo>
                  <a:pt x="96" y="91"/>
                  <a:pt x="81" y="76"/>
                  <a:pt x="63" y="76"/>
                </a:cubicBezTo>
                <a:cubicBezTo>
                  <a:pt x="45" y="76"/>
                  <a:pt x="31" y="91"/>
                  <a:pt x="31" y="109"/>
                </a:cubicBezTo>
                <a:cubicBezTo>
                  <a:pt x="31" y="124"/>
                  <a:pt x="41" y="136"/>
                  <a:pt x="55" y="140"/>
                </a:cubicBezTo>
                <a:cubicBezTo>
                  <a:pt x="55" y="863"/>
                  <a:pt x="55" y="863"/>
                  <a:pt x="55" y="863"/>
                </a:cubicBezTo>
                <a:cubicBezTo>
                  <a:pt x="0" y="863"/>
                  <a:pt x="0" y="863"/>
                  <a:pt x="0" y="863"/>
                </a:cubicBezTo>
                <a:cubicBezTo>
                  <a:pt x="0" y="880"/>
                  <a:pt x="0" y="880"/>
                  <a:pt x="0" y="880"/>
                </a:cubicBezTo>
                <a:cubicBezTo>
                  <a:pt x="55" y="880"/>
                  <a:pt x="55" y="880"/>
                  <a:pt x="55" y="880"/>
                </a:cubicBezTo>
                <a:cubicBezTo>
                  <a:pt x="55" y="926"/>
                  <a:pt x="55" y="926"/>
                  <a:pt x="55" y="926"/>
                </a:cubicBezTo>
                <a:cubicBezTo>
                  <a:pt x="72" y="926"/>
                  <a:pt x="72" y="926"/>
                  <a:pt x="72" y="926"/>
                </a:cubicBezTo>
                <a:cubicBezTo>
                  <a:pt x="72" y="880"/>
                  <a:pt x="72" y="880"/>
                  <a:pt x="72" y="880"/>
                </a:cubicBezTo>
                <a:cubicBezTo>
                  <a:pt x="844" y="880"/>
                  <a:pt x="844" y="880"/>
                  <a:pt x="844" y="880"/>
                </a:cubicBezTo>
                <a:cubicBezTo>
                  <a:pt x="848" y="893"/>
                  <a:pt x="861" y="902"/>
                  <a:pt x="875" y="902"/>
                </a:cubicBezTo>
                <a:cubicBezTo>
                  <a:pt x="893" y="902"/>
                  <a:pt x="908" y="888"/>
                  <a:pt x="908" y="870"/>
                </a:cubicBezTo>
                <a:cubicBezTo>
                  <a:pt x="908" y="852"/>
                  <a:pt x="893" y="838"/>
                  <a:pt x="875" y="83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33" name="Freeform 941"/>
          <p:cNvSpPr>
            <a:spLocks noEditPoints="1"/>
          </p:cNvSpPr>
          <p:nvPr/>
        </p:nvSpPr>
        <p:spPr bwMode="auto">
          <a:xfrm>
            <a:off x="1426447" y="1682851"/>
            <a:ext cx="672009" cy="404975"/>
          </a:xfrm>
          <a:custGeom>
            <a:avLst/>
            <a:gdLst>
              <a:gd name="T0" fmla="*/ 803 w 1093"/>
              <a:gd name="T1" fmla="*/ 394 h 659"/>
              <a:gd name="T2" fmla="*/ 677 w 1093"/>
              <a:gd name="T3" fmla="*/ 275 h 659"/>
              <a:gd name="T4" fmla="*/ 751 w 1093"/>
              <a:gd name="T5" fmla="*/ 155 h 659"/>
              <a:gd name="T6" fmla="*/ 794 w 1093"/>
              <a:gd name="T7" fmla="*/ 194 h 659"/>
              <a:gd name="T8" fmla="*/ 845 w 1093"/>
              <a:gd name="T9" fmla="*/ 258 h 659"/>
              <a:gd name="T10" fmla="*/ 744 w 1093"/>
              <a:gd name="T11" fmla="*/ 268 h 659"/>
              <a:gd name="T12" fmla="*/ 870 w 1093"/>
              <a:gd name="T13" fmla="*/ 388 h 659"/>
              <a:gd name="T14" fmla="*/ 792 w 1093"/>
              <a:gd name="T15" fmla="*/ 515 h 659"/>
              <a:gd name="T16" fmla="*/ 749 w 1093"/>
              <a:gd name="T17" fmla="*/ 473 h 659"/>
              <a:gd name="T18" fmla="*/ 687 w 1093"/>
              <a:gd name="T19" fmla="*/ 402 h 659"/>
              <a:gd name="T20" fmla="*/ 766 w 1093"/>
              <a:gd name="T21" fmla="*/ 0 h 659"/>
              <a:gd name="T22" fmla="*/ 610 w 1093"/>
              <a:gd name="T23" fmla="*/ 134 h 659"/>
              <a:gd name="T24" fmla="*/ 1014 w 1093"/>
              <a:gd name="T25" fmla="*/ 329 h 659"/>
              <a:gd name="T26" fmla="*/ 611 w 1093"/>
              <a:gd name="T27" fmla="*/ 525 h 659"/>
              <a:gd name="T28" fmla="*/ 766 w 1093"/>
              <a:gd name="T29" fmla="*/ 658 h 659"/>
              <a:gd name="T30" fmla="*/ 766 w 1093"/>
              <a:gd name="T31" fmla="*/ 0 h 659"/>
              <a:gd name="T32" fmla="*/ 654 w 1093"/>
              <a:gd name="T33" fmla="*/ 330 h 659"/>
              <a:gd name="T34" fmla="*/ 0 w 1093"/>
              <a:gd name="T35" fmla="*/ 330 h 659"/>
              <a:gd name="T36" fmla="*/ 327 w 1093"/>
              <a:gd name="T37" fmla="*/ 580 h 659"/>
              <a:gd name="T38" fmla="*/ 327 w 1093"/>
              <a:gd name="T39" fmla="*/ 79 h 659"/>
              <a:gd name="T40" fmla="*/ 327 w 1093"/>
              <a:gd name="T41" fmla="*/ 580 h 659"/>
              <a:gd name="T42" fmla="*/ 355 w 1093"/>
              <a:gd name="T43" fmla="*/ 276 h 659"/>
              <a:gd name="T44" fmla="*/ 333 w 1093"/>
              <a:gd name="T45" fmla="*/ 330 h 659"/>
              <a:gd name="T46" fmla="*/ 283 w 1093"/>
              <a:gd name="T47" fmla="*/ 209 h 659"/>
              <a:gd name="T48" fmla="*/ 290 w 1093"/>
              <a:gd name="T49" fmla="*/ 356 h 659"/>
              <a:gd name="T50" fmla="*/ 249 w 1093"/>
              <a:gd name="T51" fmla="*/ 388 h 659"/>
              <a:gd name="T52" fmla="*/ 299 w 1093"/>
              <a:gd name="T53" fmla="*/ 403 h 659"/>
              <a:gd name="T54" fmla="*/ 249 w 1093"/>
              <a:gd name="T55" fmla="*/ 435 h 659"/>
              <a:gd name="T56" fmla="*/ 299 w 1093"/>
              <a:gd name="T57" fmla="*/ 489 h 659"/>
              <a:gd name="T58" fmla="*/ 362 w 1093"/>
              <a:gd name="T59" fmla="*/ 435 h 659"/>
              <a:gd name="T60" fmla="*/ 403 w 1093"/>
              <a:gd name="T61" fmla="*/ 403 h 659"/>
              <a:gd name="T62" fmla="*/ 362 w 1093"/>
              <a:gd name="T63" fmla="*/ 388 h 659"/>
              <a:gd name="T64" fmla="*/ 403 w 1093"/>
              <a:gd name="T65" fmla="*/ 356 h 659"/>
              <a:gd name="T66" fmla="*/ 455 w 1093"/>
              <a:gd name="T67" fmla="*/ 209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3" h="659">
                <a:moveTo>
                  <a:pt x="760" y="422"/>
                </a:moveTo>
                <a:cubicBezTo>
                  <a:pt x="786" y="422"/>
                  <a:pt x="803" y="411"/>
                  <a:pt x="803" y="394"/>
                </a:cubicBezTo>
                <a:cubicBezTo>
                  <a:pt x="803" y="377"/>
                  <a:pt x="789" y="367"/>
                  <a:pt x="756" y="356"/>
                </a:cubicBezTo>
                <a:cubicBezTo>
                  <a:pt x="709" y="340"/>
                  <a:pt x="677" y="318"/>
                  <a:pt x="677" y="275"/>
                </a:cubicBezTo>
                <a:cubicBezTo>
                  <a:pt x="677" y="236"/>
                  <a:pt x="704" y="206"/>
                  <a:pt x="751" y="197"/>
                </a:cubicBezTo>
                <a:cubicBezTo>
                  <a:pt x="751" y="155"/>
                  <a:pt x="751" y="155"/>
                  <a:pt x="751" y="155"/>
                </a:cubicBezTo>
                <a:cubicBezTo>
                  <a:pt x="794" y="155"/>
                  <a:pt x="794" y="155"/>
                  <a:pt x="794" y="155"/>
                </a:cubicBezTo>
                <a:cubicBezTo>
                  <a:pt x="794" y="194"/>
                  <a:pt x="794" y="194"/>
                  <a:pt x="794" y="194"/>
                </a:cubicBezTo>
                <a:cubicBezTo>
                  <a:pt x="823" y="195"/>
                  <a:pt x="843" y="201"/>
                  <a:pt x="859" y="208"/>
                </a:cubicBezTo>
                <a:cubicBezTo>
                  <a:pt x="845" y="258"/>
                  <a:pt x="845" y="258"/>
                  <a:pt x="845" y="258"/>
                </a:cubicBezTo>
                <a:cubicBezTo>
                  <a:pt x="834" y="253"/>
                  <a:pt x="814" y="243"/>
                  <a:pt x="782" y="243"/>
                </a:cubicBezTo>
                <a:cubicBezTo>
                  <a:pt x="753" y="243"/>
                  <a:pt x="744" y="255"/>
                  <a:pt x="744" y="268"/>
                </a:cubicBezTo>
                <a:cubicBezTo>
                  <a:pt x="744" y="282"/>
                  <a:pt x="759" y="292"/>
                  <a:pt x="797" y="305"/>
                </a:cubicBezTo>
                <a:cubicBezTo>
                  <a:pt x="850" y="324"/>
                  <a:pt x="870" y="348"/>
                  <a:pt x="870" y="388"/>
                </a:cubicBezTo>
                <a:cubicBezTo>
                  <a:pt x="870" y="427"/>
                  <a:pt x="843" y="461"/>
                  <a:pt x="792" y="469"/>
                </a:cubicBezTo>
                <a:cubicBezTo>
                  <a:pt x="792" y="515"/>
                  <a:pt x="792" y="515"/>
                  <a:pt x="792" y="515"/>
                </a:cubicBezTo>
                <a:cubicBezTo>
                  <a:pt x="749" y="515"/>
                  <a:pt x="749" y="515"/>
                  <a:pt x="749" y="515"/>
                </a:cubicBezTo>
                <a:cubicBezTo>
                  <a:pt x="749" y="473"/>
                  <a:pt x="749" y="473"/>
                  <a:pt x="749" y="473"/>
                </a:cubicBezTo>
                <a:cubicBezTo>
                  <a:pt x="719" y="471"/>
                  <a:pt x="691" y="463"/>
                  <a:pt x="674" y="454"/>
                </a:cubicBezTo>
                <a:cubicBezTo>
                  <a:pt x="687" y="402"/>
                  <a:pt x="687" y="402"/>
                  <a:pt x="687" y="402"/>
                </a:cubicBezTo>
                <a:cubicBezTo>
                  <a:pt x="706" y="412"/>
                  <a:pt x="732" y="422"/>
                  <a:pt x="760" y="422"/>
                </a:cubicBezTo>
                <a:moveTo>
                  <a:pt x="766" y="0"/>
                </a:moveTo>
                <a:cubicBezTo>
                  <a:pt x="687" y="0"/>
                  <a:pt x="615" y="28"/>
                  <a:pt x="559" y="74"/>
                </a:cubicBezTo>
                <a:cubicBezTo>
                  <a:pt x="578" y="92"/>
                  <a:pt x="595" y="112"/>
                  <a:pt x="610" y="134"/>
                </a:cubicBezTo>
                <a:cubicBezTo>
                  <a:pt x="653" y="99"/>
                  <a:pt x="707" y="78"/>
                  <a:pt x="766" y="78"/>
                </a:cubicBezTo>
                <a:cubicBezTo>
                  <a:pt x="903" y="78"/>
                  <a:pt x="1014" y="191"/>
                  <a:pt x="1014" y="329"/>
                </a:cubicBezTo>
                <a:cubicBezTo>
                  <a:pt x="1014" y="467"/>
                  <a:pt x="903" y="580"/>
                  <a:pt x="766" y="580"/>
                </a:cubicBezTo>
                <a:cubicBezTo>
                  <a:pt x="707" y="580"/>
                  <a:pt x="653" y="559"/>
                  <a:pt x="611" y="525"/>
                </a:cubicBezTo>
                <a:cubicBezTo>
                  <a:pt x="596" y="547"/>
                  <a:pt x="579" y="567"/>
                  <a:pt x="560" y="584"/>
                </a:cubicBezTo>
                <a:cubicBezTo>
                  <a:pt x="616" y="630"/>
                  <a:pt x="688" y="658"/>
                  <a:pt x="766" y="658"/>
                </a:cubicBezTo>
                <a:cubicBezTo>
                  <a:pt x="946" y="658"/>
                  <a:pt x="1093" y="511"/>
                  <a:pt x="1093" y="329"/>
                </a:cubicBezTo>
                <a:cubicBezTo>
                  <a:pt x="1093" y="147"/>
                  <a:pt x="946" y="0"/>
                  <a:pt x="766" y="0"/>
                </a:cubicBezTo>
                <a:moveTo>
                  <a:pt x="327" y="0"/>
                </a:moveTo>
                <a:cubicBezTo>
                  <a:pt x="508" y="0"/>
                  <a:pt x="654" y="148"/>
                  <a:pt x="654" y="330"/>
                </a:cubicBezTo>
                <a:cubicBezTo>
                  <a:pt x="654" y="512"/>
                  <a:pt x="508" y="659"/>
                  <a:pt x="327" y="659"/>
                </a:cubicBezTo>
                <a:cubicBezTo>
                  <a:pt x="147" y="659"/>
                  <a:pt x="0" y="512"/>
                  <a:pt x="0" y="330"/>
                </a:cubicBezTo>
                <a:cubicBezTo>
                  <a:pt x="0" y="148"/>
                  <a:pt x="147" y="0"/>
                  <a:pt x="327" y="0"/>
                </a:cubicBezTo>
                <a:moveTo>
                  <a:pt x="327" y="580"/>
                </a:moveTo>
                <a:cubicBezTo>
                  <a:pt x="464" y="580"/>
                  <a:pt x="576" y="468"/>
                  <a:pt x="576" y="330"/>
                </a:cubicBezTo>
                <a:cubicBezTo>
                  <a:pt x="576" y="191"/>
                  <a:pt x="464" y="79"/>
                  <a:pt x="327" y="79"/>
                </a:cubicBezTo>
                <a:cubicBezTo>
                  <a:pt x="190" y="79"/>
                  <a:pt x="79" y="191"/>
                  <a:pt x="79" y="330"/>
                </a:cubicBezTo>
                <a:cubicBezTo>
                  <a:pt x="79" y="468"/>
                  <a:pt x="190" y="580"/>
                  <a:pt x="327" y="580"/>
                </a:cubicBezTo>
                <a:moveTo>
                  <a:pt x="384" y="209"/>
                </a:moveTo>
                <a:cubicBezTo>
                  <a:pt x="355" y="276"/>
                  <a:pt x="355" y="276"/>
                  <a:pt x="355" y="276"/>
                </a:cubicBezTo>
                <a:cubicBezTo>
                  <a:pt x="347" y="296"/>
                  <a:pt x="340" y="312"/>
                  <a:pt x="334" y="330"/>
                </a:cubicBezTo>
                <a:cubicBezTo>
                  <a:pt x="333" y="330"/>
                  <a:pt x="333" y="330"/>
                  <a:pt x="333" y="330"/>
                </a:cubicBezTo>
                <a:cubicBezTo>
                  <a:pt x="327" y="312"/>
                  <a:pt x="320" y="297"/>
                  <a:pt x="312" y="276"/>
                </a:cubicBezTo>
                <a:cubicBezTo>
                  <a:pt x="283" y="209"/>
                  <a:pt x="283" y="209"/>
                  <a:pt x="283" y="209"/>
                </a:cubicBezTo>
                <a:cubicBezTo>
                  <a:pt x="211" y="209"/>
                  <a:pt x="211" y="209"/>
                  <a:pt x="211" y="209"/>
                </a:cubicBezTo>
                <a:cubicBezTo>
                  <a:pt x="290" y="356"/>
                  <a:pt x="290" y="356"/>
                  <a:pt x="290" y="356"/>
                </a:cubicBezTo>
                <a:cubicBezTo>
                  <a:pt x="249" y="356"/>
                  <a:pt x="249" y="356"/>
                  <a:pt x="249" y="356"/>
                </a:cubicBezTo>
                <a:cubicBezTo>
                  <a:pt x="249" y="388"/>
                  <a:pt x="249" y="388"/>
                  <a:pt x="249" y="388"/>
                </a:cubicBezTo>
                <a:cubicBezTo>
                  <a:pt x="299" y="388"/>
                  <a:pt x="299" y="388"/>
                  <a:pt x="299" y="388"/>
                </a:cubicBezTo>
                <a:cubicBezTo>
                  <a:pt x="299" y="403"/>
                  <a:pt x="299" y="403"/>
                  <a:pt x="299" y="403"/>
                </a:cubicBezTo>
                <a:cubicBezTo>
                  <a:pt x="249" y="403"/>
                  <a:pt x="249" y="403"/>
                  <a:pt x="249" y="403"/>
                </a:cubicBezTo>
                <a:cubicBezTo>
                  <a:pt x="249" y="435"/>
                  <a:pt x="249" y="435"/>
                  <a:pt x="249" y="435"/>
                </a:cubicBezTo>
                <a:cubicBezTo>
                  <a:pt x="299" y="435"/>
                  <a:pt x="299" y="435"/>
                  <a:pt x="299" y="435"/>
                </a:cubicBezTo>
                <a:cubicBezTo>
                  <a:pt x="299" y="489"/>
                  <a:pt x="299" y="489"/>
                  <a:pt x="299" y="489"/>
                </a:cubicBezTo>
                <a:cubicBezTo>
                  <a:pt x="362" y="489"/>
                  <a:pt x="362" y="489"/>
                  <a:pt x="362" y="489"/>
                </a:cubicBezTo>
                <a:cubicBezTo>
                  <a:pt x="362" y="435"/>
                  <a:pt x="362" y="435"/>
                  <a:pt x="362" y="435"/>
                </a:cubicBezTo>
                <a:cubicBezTo>
                  <a:pt x="403" y="435"/>
                  <a:pt x="403" y="435"/>
                  <a:pt x="403" y="435"/>
                </a:cubicBezTo>
                <a:cubicBezTo>
                  <a:pt x="403" y="403"/>
                  <a:pt x="403" y="403"/>
                  <a:pt x="403" y="403"/>
                </a:cubicBezTo>
                <a:cubicBezTo>
                  <a:pt x="362" y="403"/>
                  <a:pt x="362" y="403"/>
                  <a:pt x="362" y="403"/>
                </a:cubicBezTo>
                <a:cubicBezTo>
                  <a:pt x="362" y="388"/>
                  <a:pt x="362" y="388"/>
                  <a:pt x="362" y="388"/>
                </a:cubicBezTo>
                <a:cubicBezTo>
                  <a:pt x="403" y="388"/>
                  <a:pt x="403" y="388"/>
                  <a:pt x="403" y="388"/>
                </a:cubicBezTo>
                <a:cubicBezTo>
                  <a:pt x="403" y="356"/>
                  <a:pt x="403" y="356"/>
                  <a:pt x="403" y="356"/>
                </a:cubicBezTo>
                <a:cubicBezTo>
                  <a:pt x="371" y="356"/>
                  <a:pt x="371" y="356"/>
                  <a:pt x="371" y="356"/>
                </a:cubicBezTo>
                <a:cubicBezTo>
                  <a:pt x="455" y="209"/>
                  <a:pt x="455" y="209"/>
                  <a:pt x="455" y="209"/>
                </a:cubicBezTo>
                <a:lnTo>
                  <a:pt x="384" y="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4EE7982D-ACAE-4A14-AE6D-8440FC301E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4" y="2430615"/>
            <a:ext cx="4979509" cy="23964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4F5028C0-4E69-40B0-BB93-C5AB5C240E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058788"/>
            <a:ext cx="3144497" cy="13605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E0174EF-9E7A-4135-BCD9-C38C63168C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52" y="1418828"/>
            <a:ext cx="1812980" cy="264296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11669F6C-88FE-4642-B5FE-73B619A090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47507"/>
            <a:ext cx="1806620" cy="13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1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2700000" scaled="1"/>
          <a:tileRect/>
        </a:gradFill>
        <a:ln w="12700">
          <a:gradFill>
            <a:gsLst>
              <a:gs pos="10000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</a:ln>
        <a:effectLst>
          <a:outerShdw blurRad="254000" dist="190500" dir="3540000" sx="105000" sy="105000" algn="tl" rotWithShape="0">
            <a:srgbClr val="A44A00">
              <a:alpha val="25000"/>
            </a:srgbClr>
          </a:outerShdw>
        </a:effectLst>
      </a:spPr>
      <a:bodyPr rtlCol="0" anchor="ctr"/>
      <a:lstStyle>
        <a:defPPr algn="ctr">
          <a:defRPr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142</Words>
  <Application>Microsoft Macintosh PowerPoint</Application>
  <PresentationFormat>Custom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Avant GardeBook</vt:lpstr>
      <vt:lpstr>Calibri</vt:lpstr>
      <vt:lpstr>Impact</vt:lpstr>
      <vt:lpstr>华文黑体</vt:lpstr>
      <vt:lpstr>宋体</vt:lpstr>
      <vt:lpstr>微软雅黑</vt:lpstr>
      <vt:lpstr>签名连笔字</vt:lpstr>
      <vt:lpstr>Arial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简洁工作汇报</dc:title>
  <dc:creator>第一PPT模板网：www.1ppt.com</dc:creator>
  <cp:keywords>第一PPT模板网：www.1ppt.com</cp:keywords>
  <cp:lastModifiedBy>Xiaojing Liu</cp:lastModifiedBy>
  <cp:revision>61</cp:revision>
  <dcterms:created xsi:type="dcterms:W3CDTF">2015-10-15T23:19:12Z</dcterms:created>
  <dcterms:modified xsi:type="dcterms:W3CDTF">2018-04-27T18:34:25Z</dcterms:modified>
</cp:coreProperties>
</file>