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拖拽操作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2" indent="-342900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draggable 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，该元素则能拖拽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拖拽元素事件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en-US" altLang="zh-CN" sz="2400" dirty="0" smtClean="0"/>
              <a:t>dragstart   </a:t>
            </a:r>
            <a:r>
              <a:rPr lang="zh-CN" altLang="en-US" sz="2400" dirty="0" smtClean="0"/>
              <a:t>拖拽前触发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  <a:p>
            <a:pPr lvl="3"/>
            <a:r>
              <a:rPr lang="en-US" altLang="zh-CN" sz="2400" dirty="0" smtClean="0"/>
              <a:t>drag   </a:t>
            </a:r>
            <a:r>
              <a:rPr lang="zh-CN" altLang="en-US" sz="2400" dirty="0" smtClean="0"/>
              <a:t>拖拽前、拖拽结束之间，连续触发</a:t>
            </a:r>
            <a:endParaRPr lang="en-US" altLang="zh-CN" sz="2400" dirty="0" smtClean="0"/>
          </a:p>
          <a:p>
            <a:pPr lvl="3"/>
            <a:r>
              <a:rPr lang="en-US" altLang="zh-CN" sz="2400" dirty="0" smtClean="0"/>
              <a:t>dragend   </a:t>
            </a:r>
            <a:r>
              <a:rPr lang="zh-CN" altLang="en-US" sz="2400" dirty="0" smtClean="0"/>
              <a:t>拖拽结束触发</a:t>
            </a:r>
            <a:endParaRPr lang="en-US" altLang="zh-CN" sz="2400" dirty="0" smtClean="0"/>
          </a:p>
          <a:p>
            <a:pPr marL="742950" lvl="2" indent="-342900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目标元素事件</a:t>
            </a:r>
          </a:p>
          <a:p>
            <a:pPr lvl="3"/>
            <a:r>
              <a:rPr lang="en-US" altLang="zh-CN" sz="2400" dirty="0" smtClean="0"/>
              <a:t>dragenter  </a:t>
            </a:r>
            <a:r>
              <a:rPr lang="zh-CN" altLang="en-US" sz="2400" dirty="0" smtClean="0"/>
              <a:t>进入目标元素触发</a:t>
            </a:r>
            <a:endParaRPr lang="en-US" altLang="zh-CN" sz="2400" dirty="0" smtClean="0"/>
          </a:p>
          <a:p>
            <a:pPr lvl="3"/>
            <a:r>
              <a:rPr lang="en-US" altLang="zh-CN" sz="2400" dirty="0" smtClean="0"/>
              <a:t>dragover   </a:t>
            </a:r>
            <a:r>
              <a:rPr lang="zh-CN" altLang="en-US" sz="2400" dirty="0" smtClean="0"/>
              <a:t>进入目标、离开目标之间，连续触发</a:t>
            </a:r>
            <a:endParaRPr lang="en-US" altLang="zh-CN" sz="2400" dirty="0" smtClean="0"/>
          </a:p>
          <a:p>
            <a:pPr lvl="3"/>
            <a:r>
              <a:rPr lang="en-US" altLang="zh-CN" sz="2400" dirty="0" smtClean="0"/>
              <a:t>dragleave  </a:t>
            </a:r>
            <a:r>
              <a:rPr lang="zh-CN" altLang="en-US" sz="2400" dirty="0" smtClean="0"/>
              <a:t>离开目标元素触发</a:t>
            </a:r>
            <a:endParaRPr lang="en-US" altLang="zh-CN" sz="2400" dirty="0" smtClean="0"/>
          </a:p>
          <a:p>
            <a:pPr lvl="3"/>
            <a:r>
              <a:rPr lang="en-US" altLang="zh-CN" sz="2400" dirty="0" smtClean="0"/>
              <a:t>drop   </a:t>
            </a:r>
            <a:r>
              <a:rPr lang="zh-CN" altLang="en-US" sz="2400" dirty="0" smtClean="0"/>
              <a:t>在目标元素上释放鼠标触发</a:t>
            </a:r>
          </a:p>
          <a:p>
            <a:pPr marL="742950" lvl="2" indent="-342900"/>
            <a:endParaRPr lang="zh-CN" altLang="en-US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拖拽操作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lvl="2" indent="-3429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事件的执行顺序 ：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不触发的时候，触发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dragleave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触发的时候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(dragover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的时候阻止默认事件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，不触发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dragleave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setData()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设置数据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getData()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获得数据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dirty="0" smtClean="0"/>
              <a:t>		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拖拽操作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3" indent="-342900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用来存放拖拽时携带的数据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effectAllowed :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设置光标样式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(none, copy, copyLink, copyMove, link, linkMove, move, all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uninitialized)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setDragImage </a:t>
            </a:r>
          </a:p>
          <a:p>
            <a:pPr lvl="2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三个参数：指定的元素，坐标</a:t>
            </a:r>
            <a:r>
              <a:rPr lang="en-US" altLang="zh-CN" sz="22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X</a:t>
            </a:r>
            <a:r>
              <a:rPr lang="zh-CN" altLang="en-US" sz="22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，坐标</a:t>
            </a:r>
            <a:r>
              <a:rPr lang="en-US" altLang="zh-CN" sz="22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Y</a:t>
            </a:r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File API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FileReader(</a:t>
            </a:r>
            <a:r>
              <a:rPr lang="zh-CN" altLang="en-US" dirty="0" smtClean="0"/>
              <a:t>读取文件信息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将文件读入内存，并且读取文件中的数据</a:t>
            </a:r>
            <a:endParaRPr lang="en-US" altLang="zh-CN" dirty="0" smtClean="0"/>
          </a:p>
          <a:p>
            <a:pPr lvl="1"/>
            <a:r>
              <a:rPr lang="en-US" altLang="zh-CN" sz="2600" dirty="0" smtClean="0"/>
              <a:t> readAsBinaryString   </a:t>
            </a:r>
            <a:r>
              <a:rPr lang="zh-CN" altLang="en-US" sz="2600" dirty="0" smtClean="0"/>
              <a:t>二进制字符串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readAsText </a:t>
            </a:r>
            <a:r>
              <a:rPr lang="zh-CN" altLang="en-US" sz="2600" dirty="0" smtClean="0"/>
              <a:t>文本数据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readAsDataURL  </a:t>
            </a:r>
            <a:r>
              <a:rPr lang="zh-CN" altLang="en-US" sz="2600" dirty="0" smtClean="0"/>
              <a:t>数据读取为</a:t>
            </a:r>
            <a:r>
              <a:rPr lang="en-US" altLang="zh-CN" sz="2600" dirty="0" smtClean="0"/>
              <a:t>DataURL</a:t>
            </a:r>
          </a:p>
          <a:p>
            <a:pPr lvl="1"/>
            <a:r>
              <a:rPr lang="en-US" altLang="zh-CN" sz="2600" dirty="0" smtClean="0"/>
              <a:t>readAsArrayBuffer </a:t>
            </a:r>
            <a:r>
              <a:rPr lang="zh-CN" altLang="en-US" sz="2600" dirty="0" smtClean="0"/>
              <a:t>读取为</a:t>
            </a:r>
            <a:r>
              <a:rPr lang="en-US" altLang="zh-CN" sz="2600" dirty="0" smtClean="0"/>
              <a:t>ArrayBuffer</a:t>
            </a:r>
            <a:r>
              <a:rPr lang="zh-CN" altLang="en-US" sz="2600" dirty="0" smtClean="0"/>
              <a:t>对象（存储固定长度的二进制数据的缓存区） </a:t>
            </a:r>
            <a:r>
              <a:rPr lang="en-US" altLang="zh-CN" sz="2600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File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一系列完整的事件模型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onabort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中断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onerror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出错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onloadstart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开始时触发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onprogress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数据读取中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onload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成功完成时触发 ，数据保存在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this.result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</a:t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onloadend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完成时触发，不管成功或失败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拖拽上传图片预览功能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base 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是一种使用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个可打印字符来表示二进制数据的一种编码方法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btoa()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二进制转化成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base64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atob()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转化成二进制数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9084</TotalTime>
  <Words>372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拖拽操作</vt:lpstr>
      <vt:lpstr>拖拽操作</vt:lpstr>
      <vt:lpstr>拖拽操作</vt:lpstr>
      <vt:lpstr>File API</vt:lpstr>
      <vt:lpstr>File API</vt:lpstr>
      <vt:lpstr>base 64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168</cp:revision>
  <dcterms:created xsi:type="dcterms:W3CDTF">2015-11-24T05:22:10Z</dcterms:created>
  <dcterms:modified xsi:type="dcterms:W3CDTF">2016-09-04T10:12:35Z</dcterms:modified>
</cp:coreProperties>
</file>