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58DF-2B6F-E74D-80F6-CDC33EE30BEE}" type="datetimeFigureOut">
              <a:rPr kumimoji="1" lang="zh-CN" altLang="en-US" smtClean="0"/>
              <a:pPr/>
              <a:t>2016/9/17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87038-AAAD-0C43-B1B7-F302C9BFF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2890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38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2016/9/17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315734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2016/9/17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803831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2016/9/17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491006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2016/9/17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492716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2016/9/17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364773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2016/9/17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933282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2016/9/17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765704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2016/9/17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694938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2016/9/17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751111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2016/9/17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922392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2016/9/17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324047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D91E7-E9FB-124C-A248-FAD78853CED4}" type="datetimeFigureOut">
              <a:rPr kumimoji="1" lang="zh-CN" altLang="en-US" smtClean="0"/>
              <a:pPr/>
              <a:t>2016/9/17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7642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HTML5</a:t>
            </a:r>
            <a:r>
              <a:rPr kumimoji="1" lang="zh-CN" altLang="en-US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语法变化</a:t>
            </a:r>
            <a:endParaRPr kumimoji="1" lang="zh-CN" altLang="en-US" sz="4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8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 </a:t>
            </a: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DOCTYPE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及字符编码</a:t>
            </a:r>
            <a:endParaRPr kumimoji="1" lang="en-US" altLang="zh-CN" sz="2400" dirty="0" smtClean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 大小写都可以</a:t>
            </a:r>
            <a:endParaRPr kumimoji="1" lang="en-US" altLang="zh-CN" sz="2400" dirty="0" smtClean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 具有布尔值属性</a:t>
            </a:r>
            <a:endParaRPr kumimoji="1" lang="en-US" altLang="zh-CN" sz="2400" dirty="0" smtClean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  <a:cs typeface="Adobe 楷体 Std R"/>
              </a:rPr>
              <a:t> 部分标签可以省略</a:t>
            </a:r>
            <a:endParaRPr kumimoji="1" lang="zh-CN" altLang="en-US" sz="2400" dirty="0">
              <a:latin typeface="微软雅黑" pitchFamily="34" charset="-122"/>
              <a:ea typeface="微软雅黑" pitchFamily="34" charset="-122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297131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语义化标签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output</a:t>
            </a:r>
          </a:p>
          <a:p>
            <a:pPr lvl="1"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不同类型的输出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比如脚本的输出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&lt;form oninput="x.value= parseInt(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a.value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)+parseInt(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b.value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)"&gt;</a:t>
            </a:r>
          </a:p>
          <a:p>
            <a:pPr lvl="1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&lt;input type="range" id="a" max="100" min="0" value="50"/&gt;+</a:t>
            </a:r>
          </a:p>
          <a:p>
            <a:pPr lvl="1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&lt;input type="number" id="b" value="50"/&gt;</a:t>
            </a:r>
          </a:p>
          <a:p>
            <a:pPr lvl="1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&lt;output name="x" for="a b"&gt;150&lt;/output&gt;</a:t>
            </a:r>
          </a:p>
          <a:p>
            <a:pPr lvl="1"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&lt;/form&gt;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新增标签的兼容问题</a:t>
            </a:r>
            <a:endParaRPr lang="zh-CN" altLang="en-US" sz="4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>
              <a:lnSpc>
                <a:spcPct val="150000"/>
              </a:lnSpc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HTML5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语义化标签在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IE6-8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下，对于不支持的标签不会有任何的样式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也默认的当成行内元素来出来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所以在样式表里要对这些标签定义一下 它默认的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display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通过引入如下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来解决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ie9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以下新增标签的兼容问题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&lt;!--[if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lt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IE 9]&gt; &lt;script type="text/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="html5.min.js"&gt;&lt;/script&gt; &lt;![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endif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]--&gt; 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Forms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3000" dirty="0" smtClean="0">
                <a:solidFill>
                  <a:srgbClr val="FF0000"/>
                </a:solidFill>
              </a:rPr>
              <a:t>新增</a:t>
            </a:r>
            <a:r>
              <a:rPr lang="en-US" altLang="zh-CN" sz="3000" dirty="0" smtClean="0">
                <a:solidFill>
                  <a:srgbClr val="FF0000"/>
                </a:solidFill>
              </a:rPr>
              <a:t>input</a:t>
            </a:r>
            <a:r>
              <a:rPr lang="zh-CN" altLang="en-US" sz="3000" dirty="0" smtClean="0">
                <a:solidFill>
                  <a:srgbClr val="FF0000"/>
                </a:solidFill>
              </a:rPr>
              <a:t>元素的种类</a:t>
            </a:r>
            <a:endParaRPr lang="en-US" altLang="zh-CN" sz="30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search : </a:t>
            </a:r>
            <a:r>
              <a:rPr lang="zh-CN" altLang="en-US" sz="2400" dirty="0" smtClean="0"/>
              <a:t>搜索输入框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tel :  </a:t>
            </a:r>
            <a:r>
              <a:rPr lang="zh-CN" altLang="en-US" sz="2400" dirty="0" smtClean="0"/>
              <a:t>电话号码输入框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url  : </a:t>
            </a:r>
            <a:r>
              <a:rPr lang="zh-CN" altLang="en-US" sz="2400" dirty="0" smtClean="0"/>
              <a:t>输入</a:t>
            </a:r>
            <a:r>
              <a:rPr lang="en-US" altLang="zh-CN" sz="2400" dirty="0" smtClean="0"/>
              <a:t>url</a:t>
            </a:r>
            <a:r>
              <a:rPr lang="zh-CN" altLang="en-US" sz="2400" dirty="0" smtClean="0"/>
              <a:t>地址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email  : </a:t>
            </a:r>
            <a:r>
              <a:rPr lang="zh-CN" altLang="en-US" sz="2400" dirty="0" smtClean="0"/>
              <a:t>邮件输入框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number  : </a:t>
            </a:r>
            <a:r>
              <a:rPr lang="zh-CN" altLang="en-US" sz="2400" dirty="0" smtClean="0"/>
              <a:t>数字输入框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rang :</a:t>
            </a:r>
            <a:r>
              <a:rPr lang="zh-CN" altLang="en-US" sz="2400" dirty="0" smtClean="0"/>
              <a:t>特定范围内的数值选择器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通过拖动滚动条改变一定范围内的数字</a:t>
            </a:r>
            <a:r>
              <a:rPr lang="en-US" altLang="zh-CN" sz="2400" dirty="0" smtClean="0"/>
              <a:t>)</a:t>
            </a: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Forms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新增</a:t>
            </a:r>
            <a:r>
              <a:rPr lang="en-US" altLang="zh-CN" sz="2800" dirty="0" smtClean="0">
                <a:solidFill>
                  <a:srgbClr val="FF0000"/>
                </a:solidFill>
              </a:rPr>
              <a:t>input</a:t>
            </a:r>
            <a:r>
              <a:rPr lang="zh-CN" altLang="en-US" sz="2800" dirty="0" smtClean="0">
                <a:solidFill>
                  <a:srgbClr val="FF0000"/>
                </a:solidFill>
              </a:rPr>
              <a:t>元素的种类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color  : </a:t>
            </a:r>
            <a:r>
              <a:rPr lang="zh-CN" altLang="en-US" sz="2400" dirty="0" smtClean="0"/>
              <a:t>颜色选取器 只在 </a:t>
            </a:r>
            <a:r>
              <a:rPr lang="en-US" altLang="zh-CN" sz="2400" dirty="0" smtClean="0"/>
              <a:t>Opera </a:t>
            </a:r>
            <a:r>
              <a:rPr lang="zh-CN" altLang="en-US" sz="2400" dirty="0" smtClean="0"/>
              <a:t>和 </a:t>
            </a:r>
            <a:r>
              <a:rPr lang="en-US" altLang="zh-CN" sz="2400" dirty="0" smtClean="0"/>
              <a:t>Blackberry </a:t>
            </a:r>
            <a:r>
              <a:rPr lang="zh-CN" altLang="en-US" sz="2400" dirty="0" smtClean="0"/>
              <a:t>浏览器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datetime  : </a:t>
            </a:r>
            <a:r>
              <a:rPr lang="zh-CN" altLang="en-US" sz="2400" dirty="0" smtClean="0"/>
              <a:t>显示完整日期和时间 </a:t>
            </a:r>
            <a:r>
              <a:rPr lang="en-US" altLang="zh-CN" sz="2400" dirty="0" smtClean="0"/>
              <a:t>UTC</a:t>
            </a:r>
            <a:r>
              <a:rPr lang="zh-CN" altLang="en-US" sz="2400" dirty="0" smtClean="0"/>
              <a:t>标准时间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datetime-local  : </a:t>
            </a:r>
            <a:r>
              <a:rPr lang="zh-CN" altLang="en-US" sz="2400" dirty="0" smtClean="0"/>
              <a:t>显示完整日期和时间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time  :  </a:t>
            </a:r>
            <a:r>
              <a:rPr lang="zh-CN" altLang="en-US" sz="2400" dirty="0" smtClean="0"/>
              <a:t>显示时间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month :  </a:t>
            </a:r>
            <a:r>
              <a:rPr lang="zh-CN" altLang="en-US" sz="2400" dirty="0" smtClean="0"/>
              <a:t>显示月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week  : </a:t>
            </a:r>
            <a:r>
              <a:rPr lang="zh-CN" altLang="en-US" sz="2400" dirty="0" smtClean="0"/>
              <a:t>显示周</a:t>
            </a: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Forms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238865"/>
            <a:ext cx="8406581" cy="6268064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zh-CN" altLang="en-US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表单新特性</a:t>
            </a:r>
            <a:endParaRPr lang="en-US" altLang="zh-CN" sz="4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70000"/>
              </a:lnSpc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placeholder</a:t>
            </a:r>
          </a:p>
          <a:p>
            <a:pPr marL="1200150" lvl="3" indent="-342900">
              <a:lnSpc>
                <a:spcPct val="170000"/>
              </a:lnSpc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输入框占位符，常用作输入提示，在光标聚焦时，占位符自动消失</a:t>
            </a:r>
          </a:p>
          <a:p>
            <a:pPr marL="742950" lvl="2" indent="-342900">
              <a:lnSpc>
                <a:spcPct val="170000"/>
              </a:lnSpc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autocomplete  : 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是否保存用户输入值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>
              <a:lnSpc>
                <a:spcPct val="170000"/>
              </a:lnSpc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默认为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on,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关闭提示选择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off</a:t>
            </a:r>
          </a:p>
          <a:p>
            <a:pPr marL="742950" lvl="2" indent="-342900">
              <a:lnSpc>
                <a:spcPct val="170000"/>
              </a:lnSpc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autofocus  :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 自动聚焦</a:t>
            </a:r>
          </a:p>
          <a:p>
            <a:pPr marL="742950" lvl="2" indent="-342900">
              <a:lnSpc>
                <a:spcPct val="170000"/>
              </a:lnSpc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required  : 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此项必填，不能为空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lnSpc>
                <a:spcPct val="170000"/>
              </a:lnSpc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Pattern :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正则验证  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pattern="\d{1,5}“</a:t>
            </a:r>
          </a:p>
          <a:p>
            <a:pPr marL="742950" lvl="2" indent="-342900">
              <a:lnSpc>
                <a:spcPct val="170000"/>
              </a:lnSpc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form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属性 只要加上 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form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属性，表单元素可以放到页面的任意位置。</a:t>
            </a:r>
          </a:p>
          <a:p>
            <a:pPr marL="742950" lvl="2" indent="-342900">
              <a:lnSpc>
                <a:spcPct val="170000"/>
              </a:lnSpc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formnovalidate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novalidate</a:t>
            </a:r>
          </a:p>
          <a:p>
            <a:pPr marL="1200150" lvl="3" indent="-342900">
              <a:lnSpc>
                <a:spcPct val="170000"/>
              </a:lnSpc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它俩都表示不需要验证表单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直接提交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, : novalidate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用于 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form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标签；</a:t>
            </a:r>
          </a:p>
          <a:p>
            <a:pPr marL="1200150" lvl="3" indent="-342900">
              <a:lnSpc>
                <a:spcPct val="170000"/>
              </a:lnSpc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formnovalidate 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用于 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submit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类型的提交按钮。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>
              <a:lnSpc>
                <a:spcPct val="170000"/>
              </a:lnSpc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Forms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表单验证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742950" lvl="2" indent="-342900"/>
            <a:r>
              <a:rPr lang="en-US" altLang="zh-CN" dirty="0" smtClean="0"/>
              <a:t>validity对</a:t>
            </a:r>
            <a:r>
              <a:rPr lang="zh-CN" altLang="en-US" dirty="0" smtClean="0"/>
              <a:t>象，通过下面的</a:t>
            </a:r>
            <a:r>
              <a:rPr lang="en-US" altLang="zh-CN" dirty="0" smtClean="0"/>
              <a:t>valid</a:t>
            </a:r>
            <a:r>
              <a:rPr lang="zh-CN" altLang="en-US" dirty="0" smtClean="0"/>
              <a:t>可以查看验证是否通过</a:t>
            </a:r>
          </a:p>
          <a:p>
            <a:pPr marL="1200150" lvl="3" indent="-342900"/>
            <a:r>
              <a:rPr lang="en-US" altLang="zh-CN" sz="2400" dirty="0" smtClean="0"/>
              <a:t>oText.addEventListener("invalid",fn1,false);</a:t>
            </a:r>
            <a:endParaRPr lang="zh-CN" altLang="en-US" sz="2400" dirty="0" smtClean="0"/>
          </a:p>
          <a:p>
            <a:pPr marL="1200150" lvl="3" indent="-342900"/>
            <a:r>
              <a:rPr lang="en-US" altLang="zh-CN" sz="2400" dirty="0" smtClean="0"/>
              <a:t>valid  :  </a:t>
            </a:r>
            <a:r>
              <a:rPr lang="zh-CN" altLang="en-US" sz="2400" dirty="0" smtClean="0"/>
              <a:t>验证不通过时返回</a:t>
            </a:r>
            <a:r>
              <a:rPr lang="en-US" altLang="zh-CN" sz="2400" dirty="0" smtClean="0"/>
              <a:t>false </a:t>
            </a:r>
          </a:p>
          <a:p>
            <a:pPr marL="1200150" lvl="3" indent="-342900"/>
            <a:r>
              <a:rPr lang="en-US" altLang="zh-CN" sz="2400" dirty="0" smtClean="0"/>
              <a:t>valueMissing  :  </a:t>
            </a:r>
            <a:r>
              <a:rPr lang="zh-CN" altLang="en-US" sz="2400" dirty="0" smtClean="0"/>
              <a:t>输入值为空时</a:t>
            </a:r>
          </a:p>
          <a:p>
            <a:pPr marL="1200150" lvl="3" indent="-342900"/>
            <a:r>
              <a:rPr lang="en-US" altLang="zh-CN" sz="2400" dirty="0" smtClean="0"/>
              <a:t>typeMismatch :  </a:t>
            </a:r>
            <a:r>
              <a:rPr lang="zh-CN" altLang="en-US" sz="2400" dirty="0" smtClean="0"/>
              <a:t>控件值与预期类型不匹配</a:t>
            </a:r>
          </a:p>
          <a:p>
            <a:pPr marL="1200150" lvl="3" indent="-342900"/>
            <a:r>
              <a:rPr lang="en-US" altLang="zh-CN" sz="2400" dirty="0" smtClean="0"/>
              <a:t>patternMismatch  :  </a:t>
            </a:r>
            <a:r>
              <a:rPr lang="zh-CN" altLang="en-US" sz="2400" dirty="0" smtClean="0"/>
              <a:t>输入值不满足</a:t>
            </a:r>
            <a:r>
              <a:rPr lang="en-US" altLang="zh-CN" sz="2400" dirty="0" smtClean="0"/>
              <a:t>pattern</a:t>
            </a:r>
            <a:r>
              <a:rPr lang="zh-CN" altLang="en-US" sz="2400" dirty="0" smtClean="0"/>
              <a:t>正则</a:t>
            </a:r>
          </a:p>
          <a:p>
            <a:pPr marL="1200150" lvl="3" indent="-342900"/>
            <a:r>
              <a:rPr lang="en-US" altLang="zh-CN" sz="2400" dirty="0" smtClean="0"/>
              <a:t>customError </a:t>
            </a:r>
            <a:r>
              <a:rPr lang="zh-CN" altLang="en-US" sz="2400" dirty="0" smtClean="0"/>
              <a:t>不符合自定义验证</a:t>
            </a:r>
            <a:endParaRPr lang="en-US" altLang="zh-CN" sz="2400" dirty="0" smtClean="0"/>
          </a:p>
          <a:p>
            <a:pPr lvl="4"/>
            <a:r>
              <a:rPr lang="en-US" altLang="zh-CN" sz="2400" dirty="0" smtClean="0"/>
              <a:t>setCustomValidity(); </a:t>
            </a:r>
            <a:r>
              <a:rPr lang="zh-CN" altLang="en-US" sz="2400" dirty="0" smtClean="0"/>
              <a:t>自定义验证</a:t>
            </a:r>
            <a:endParaRPr lang="en-US" altLang="zh-CN" sz="2400" dirty="0" smtClean="0"/>
          </a:p>
          <a:p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</a:rPr>
              <a:t>全局属性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29600" cy="51453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data-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yourvalue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自定义属性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buNone/>
            </a:pPr>
            <a:r>
              <a:rPr lang="en-US" altLang="zh-CN" dirty="0" smtClean="0"/>
              <a:t>data-name :  </a:t>
            </a:r>
            <a:r>
              <a:rPr lang="en-US" altLang="zh-CN" dirty="0" err="1" smtClean="0"/>
              <a:t>dataset.name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data-name-first  :  </a:t>
            </a:r>
            <a:r>
              <a:rPr lang="en-US" altLang="zh-CN" dirty="0" err="1" smtClean="0"/>
              <a:t>dataset.nameFirst</a:t>
            </a:r>
            <a:r>
              <a:rPr lang="en-US" altLang="zh-CN" dirty="0" smtClean="0"/>
              <a:t>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Hidden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加上这个属性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元素则是不可见状态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spellcheck 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对你输入的内容纠错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tabindex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按下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键可以根据设置的顺序进行跳转</a:t>
            </a: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</a:rPr>
              <a:t>全局属性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contenteditable  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&lt;p contenteditable="true"&gt;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请您留言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&lt;/p&gt;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表示这块内容是可以编辑的 去掉则不可以修改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desginMode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&lt;script&gt;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window.document.designMode = “on“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&lt;/script&gt;</a:t>
            </a:r>
          </a:p>
          <a:p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语义化标签</a:t>
            </a:r>
            <a:endParaRPr lang="zh-CN" altLang="en-US" sz="4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section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 smtClean="0"/>
              <a:t>    w3c</a:t>
            </a:r>
            <a:r>
              <a:rPr lang="zh-CN" altLang="en-US" sz="2800" dirty="0" smtClean="0"/>
              <a:t>规范规定</a:t>
            </a:r>
            <a:r>
              <a:rPr lang="en-US" altLang="zh-CN" sz="2800" dirty="0" smtClean="0"/>
              <a:t>section</a:t>
            </a:r>
            <a:r>
              <a:rPr lang="zh-CN" altLang="en-US" sz="2800" dirty="0" smtClean="0"/>
              <a:t>是用来划分网页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表示页面中的一个内容区块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比如章节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页眉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页脚或页面的其他部分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可以和</a:t>
            </a:r>
            <a:r>
              <a:rPr lang="en-US" altLang="zh-CN" sz="2800" dirty="0" smtClean="0"/>
              <a:t>h1,h2…</a:t>
            </a:r>
            <a:r>
              <a:rPr lang="zh-CN" altLang="en-US" sz="2800" dirty="0" smtClean="0"/>
              <a:t>等其他标签结合起来一起使用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表示文档结构</a:t>
            </a:r>
            <a:endParaRPr lang="zh-CN" altLang="en-US" sz="28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语义化标签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article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定义可以独立于内容其余部分的完整独立内容块</a:t>
            </a:r>
            <a:r>
              <a:rPr lang="en-US" altLang="zh-CN" sz="2800" dirty="0" smtClean="0"/>
              <a:t>,article</a:t>
            </a:r>
            <a:r>
              <a:rPr lang="zh-CN" altLang="en-US" sz="2800" dirty="0" smtClean="0"/>
              <a:t>元素就是专门为摘要设计的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比如一篇文章</a:t>
            </a:r>
            <a:endParaRPr lang="zh-CN" altLang="en-US" sz="28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125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语义化标签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3335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aside</a:t>
            </a:r>
          </a:p>
          <a:p>
            <a:pPr>
              <a:lnSpc>
                <a:spcPct val="170000"/>
              </a:lnSpc>
              <a:buNone/>
            </a:pPr>
            <a:r>
              <a:rPr lang="zh-CN" altLang="en-US" sz="3400" dirty="0" smtClean="0">
                <a:latin typeface="微软雅黑" pitchFamily="34" charset="-122"/>
                <a:ea typeface="微软雅黑" pitchFamily="34" charset="-122"/>
              </a:rPr>
              <a:t>      表示</a:t>
            </a:r>
            <a:r>
              <a:rPr lang="en-US" altLang="zh-CN" sz="3400" dirty="0" smtClean="0">
                <a:latin typeface="微软雅黑" pitchFamily="34" charset="-122"/>
                <a:ea typeface="微软雅黑" pitchFamily="34" charset="-122"/>
              </a:rPr>
              <a:t>article</a:t>
            </a:r>
            <a:r>
              <a:rPr lang="zh-CN" altLang="en-US" sz="3400" dirty="0" smtClean="0">
                <a:latin typeface="微软雅黑" pitchFamily="34" charset="-122"/>
                <a:ea typeface="微软雅黑" pitchFamily="34" charset="-122"/>
              </a:rPr>
              <a:t>标签内容之外的</a:t>
            </a:r>
            <a:r>
              <a:rPr lang="en-US" altLang="zh-CN" sz="3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34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3400" dirty="0" smtClean="0">
                <a:latin typeface="微软雅黑" pitchFamily="34" charset="-122"/>
                <a:ea typeface="微软雅黑" pitchFamily="34" charset="-122"/>
              </a:rPr>
              <a:t>article</a:t>
            </a:r>
            <a:r>
              <a:rPr lang="zh-CN" altLang="en-US" sz="3400" dirty="0" smtClean="0">
                <a:latin typeface="微软雅黑" pitchFamily="34" charset="-122"/>
                <a:ea typeface="微软雅黑" pitchFamily="34" charset="-122"/>
              </a:rPr>
              <a:t>标签内容相关的辅助信</a:t>
            </a:r>
            <a:r>
              <a:rPr lang="en-US" altLang="zh-CN" sz="3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400" dirty="0" smtClean="0">
                <a:latin typeface="微软雅黑" pitchFamily="34" charset="-122"/>
                <a:ea typeface="微软雅黑" pitchFamily="34" charset="-122"/>
              </a:rPr>
              <a:t>息</a:t>
            </a:r>
            <a:r>
              <a:rPr lang="en-US" altLang="zh-CN" sz="3400" dirty="0" smtClean="0">
                <a:latin typeface="微软雅黑" pitchFamily="34" charset="-122"/>
                <a:ea typeface="微软雅黑" pitchFamily="34" charset="-122"/>
              </a:rPr>
              <a:t>,aside</a:t>
            </a:r>
            <a:r>
              <a:rPr lang="zh-CN" altLang="en-US" sz="3400" dirty="0" smtClean="0">
                <a:latin typeface="微软雅黑" pitchFamily="34" charset="-122"/>
                <a:ea typeface="微软雅黑" pitchFamily="34" charset="-122"/>
              </a:rPr>
              <a:t>元素应该被用于无关内容。</a:t>
            </a:r>
            <a:endParaRPr lang="en-US" altLang="zh-CN" sz="3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</a:rPr>
              <a:t>如果你有你认为应该与主内容分开的内容，那么</a:t>
            </a: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</a:rPr>
              <a:t>aside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</a:rPr>
              <a:t>元素是你应该正</a:t>
            </a: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</a:rPr>
              <a:t>确考虑使用的元素。</a:t>
            </a:r>
            <a:endParaRPr lang="en-US" altLang="zh-CN" sz="29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</a:rPr>
              <a:t>询问你自己</a:t>
            </a: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</a:rPr>
              <a:t>aside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</a:rPr>
              <a:t>元素中的内容是否可以被独立开来而不会影响文档或</a:t>
            </a: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</a:rPr>
              <a:t>者</a:t>
            </a: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</a:rPr>
              <a:t>section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</a:rPr>
              <a:t>中主内容的含义。</a:t>
            </a:r>
            <a:endParaRPr lang="en-US" altLang="zh-CN" sz="29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</a:rPr>
              <a:t>可以用在主要内容相关的引用</a:t>
            </a: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</a:rPr>
              <a:t>侧边栏</a:t>
            </a: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</a:rPr>
              <a:t>广告</a:t>
            </a: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</a:rPr>
              <a:t>,nav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</a:rPr>
              <a:t>元素组等</a:t>
            </a:r>
          </a:p>
          <a:p>
            <a:pPr lvl="1">
              <a:lnSpc>
                <a:spcPct val="170000"/>
              </a:lnSpc>
            </a:pP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</a:rPr>
              <a:t>简单来说 </a:t>
            </a: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</a:rPr>
              <a:t>:aside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</a:rPr>
              <a:t>的内容如果被删除，剩下的内容仍然很合理</a:t>
            </a:r>
            <a:endParaRPr lang="en-US" altLang="zh-CN" sz="29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zh-CN" sz="2900" dirty="0" smtClean="0"/>
              <a:t>	</a:t>
            </a:r>
            <a:endParaRPr lang="zh-CN" altLang="en-US" sz="29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语义化标签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hgroup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对整个页面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页面中的一个内容区块的标题进行组合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header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一个内容区块或整个页面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的头部部分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footer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整个页面或页面区块的尾部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nav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页面中导航链接的部分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语义化标签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figure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表示一段独立的流内容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一般表示文档主体流内容中的一个独立单元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figure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元素经常用于图片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figcaption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代表一个图例的说明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代表了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figure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元素的一个标题或者说是其相关解释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figcaption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时，它最好是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figure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块的第一个或者最后一个元素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语义化标签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224116"/>
            <a:ext cx="8436077" cy="4889090"/>
          </a:xfrm>
        </p:spPr>
        <p:txBody>
          <a:bodyPr>
            <a:normAutofit lnSpcReduction="10000"/>
          </a:bodyPr>
          <a:lstStyle/>
          <a:p>
            <a:r>
              <a:rPr lang="en-US" altLang="zh-CN" sz="2600" dirty="0" smtClean="0">
                <a:solidFill>
                  <a:srgbClr val="FF0000"/>
                </a:solidFill>
              </a:rPr>
              <a:t>mark  </a:t>
            </a:r>
          </a:p>
          <a:p>
            <a:pPr>
              <a:buNone/>
            </a:pPr>
            <a:r>
              <a:rPr lang="en-US" altLang="zh-CN" sz="2600" dirty="0" smtClean="0"/>
              <a:t>	</a:t>
            </a:r>
            <a:r>
              <a:rPr lang="zh-CN" altLang="en-US" sz="2600" dirty="0" smtClean="0"/>
              <a:t>高亮显示</a:t>
            </a:r>
            <a:endParaRPr lang="en-US" altLang="zh-CN" sz="2600" dirty="0" smtClean="0"/>
          </a:p>
          <a:p>
            <a:r>
              <a:rPr lang="en-US" altLang="zh-CN" sz="2600" dirty="0" smtClean="0">
                <a:solidFill>
                  <a:srgbClr val="FF0000"/>
                </a:solidFill>
              </a:rPr>
              <a:t>progress </a:t>
            </a:r>
          </a:p>
          <a:p>
            <a:pPr>
              <a:buNone/>
            </a:pPr>
            <a:r>
              <a:rPr lang="en-US" altLang="zh-CN" sz="2600" dirty="0" smtClean="0"/>
              <a:t>	</a:t>
            </a:r>
            <a:r>
              <a:rPr lang="zh-CN" altLang="en-US" sz="2600" dirty="0" smtClean="0"/>
              <a:t>进度条</a:t>
            </a:r>
            <a:endParaRPr lang="en-US" altLang="zh-CN" sz="2600" dirty="0" smtClean="0"/>
          </a:p>
          <a:p>
            <a:r>
              <a:rPr lang="en-US" altLang="zh-CN" sz="2600" dirty="0" smtClean="0">
                <a:solidFill>
                  <a:srgbClr val="FF0000"/>
                </a:solidFill>
              </a:rPr>
              <a:t>time	</a:t>
            </a:r>
          </a:p>
          <a:p>
            <a:pPr lvl="1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&lt;time&gt;&lt;/time&gt;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用来表现时间或日期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/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&lt;p&gt;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我们在每天早上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&lt;time&gt;9:00&lt;/time&gt;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开始营业。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&lt;/p&gt;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参数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/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&lt;p&gt;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我在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&lt;time datetime=“2016-02-14T20:00Z” pudate&gt;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这一天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&lt;/time&gt;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发布了一篇文章。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&lt;/p&gt;</a:t>
            </a:r>
            <a:endParaRPr lang="en-US" altLang="zh-CN" sz="2200" dirty="0" smtClean="0"/>
          </a:p>
          <a:p>
            <a:r>
              <a:rPr lang="en-US" altLang="zh-CN" sz="2600" dirty="0" smtClean="0">
                <a:solidFill>
                  <a:srgbClr val="FF0000"/>
                </a:solidFill>
              </a:rPr>
              <a:t>wbr</a:t>
            </a:r>
          </a:p>
          <a:p>
            <a:pPr>
              <a:buNone/>
            </a:pPr>
            <a:r>
              <a:rPr lang="en-US" altLang="zh-CN" sz="2600" dirty="0" smtClean="0"/>
              <a:t>	</a:t>
            </a:r>
            <a:r>
              <a:rPr lang="en-US" altLang="zh-CN" sz="2200" dirty="0" smtClean="0"/>
              <a:t>&lt;p&gt;</a:t>
            </a:r>
            <a:r>
              <a:rPr lang="zh-CN" altLang="en-US" sz="2200" dirty="0" smtClean="0"/>
              <a:t>一行放不下则在这换行</a:t>
            </a:r>
            <a:r>
              <a:rPr lang="en-US" altLang="zh-CN" sz="2200" dirty="0" smtClean="0"/>
              <a:t>&lt;wbr/&gt;</a:t>
            </a:r>
            <a:r>
              <a:rPr lang="zh-CN" altLang="en-US" sz="2200" dirty="0" smtClean="0"/>
              <a:t>能放下则一行显示</a:t>
            </a:r>
            <a:r>
              <a:rPr lang="en-US" altLang="zh-CN" sz="2200" dirty="0" smtClean="0"/>
              <a:t>&lt;/p&gt;</a:t>
            </a:r>
          </a:p>
          <a:p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语义化标签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datalist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选项列表与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input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元素配合使用，可以设置提示信息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>
              <a:buNone/>
            </a:pPr>
            <a:r>
              <a:rPr lang="en-US" altLang="zh-CN" dirty="0" smtClean="0"/>
              <a:t>&lt;input  type="text" id="" list="shopCars"/&gt;</a:t>
            </a:r>
          </a:p>
          <a:p>
            <a:pPr lvl="1">
              <a:buNone/>
            </a:pPr>
            <a:r>
              <a:rPr lang="en-US" altLang="zh-CN" dirty="0" smtClean="0"/>
              <a:t>&lt;datalist id="shopCars"&gt; &lt;!--</a:t>
            </a:r>
            <a:r>
              <a:rPr lang="zh-CN" altLang="en-US" dirty="0" smtClean="0"/>
              <a:t>为表单设置可选值</a:t>
            </a:r>
            <a:r>
              <a:rPr lang="en-US" altLang="zh-CN" dirty="0" smtClean="0"/>
              <a:t>--&gt;</a:t>
            </a:r>
          </a:p>
          <a:p>
            <a:pPr lvl="1">
              <a:buNone/>
            </a:pPr>
            <a:r>
              <a:rPr lang="en-US" altLang="zh-CN" dirty="0" smtClean="0"/>
              <a:t>&lt;option value="aa"&gt;&lt;/option&gt;</a:t>
            </a:r>
          </a:p>
          <a:p>
            <a:pPr lvl="1">
              <a:buNone/>
            </a:pPr>
            <a:r>
              <a:rPr lang="en-US" altLang="zh-CN" dirty="0" smtClean="0"/>
              <a:t>&lt;option value="ab"&gt;&lt;/option&gt;</a:t>
            </a:r>
          </a:p>
          <a:p>
            <a:pPr lvl="1">
              <a:buNone/>
            </a:pPr>
            <a:r>
              <a:rPr lang="en-US" altLang="zh-CN" dirty="0" smtClean="0"/>
              <a:t>&lt;option value="c"&gt;&lt;/option&gt;</a:t>
            </a:r>
          </a:p>
          <a:p>
            <a:pPr lvl="1">
              <a:buNone/>
            </a:pPr>
            <a:r>
              <a:rPr lang="en-US" altLang="zh-CN" dirty="0" smtClean="0"/>
              <a:t>&lt;/datalist&gt;</a:t>
            </a:r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语义化标签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17638"/>
            <a:ext cx="8406581" cy="4894672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Clr>
                <a:srgbClr val="F50A64"/>
              </a:buClr>
              <a:buFont typeface="Arial" pitchFamily="34" charset="0"/>
              <a:buChar char="•"/>
            </a:pPr>
            <a:r>
              <a:rPr lang="en-US" altLang="zh-CN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details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buClr>
                <a:srgbClr val="F50A64"/>
              </a:buCl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用于描述文档或文档某个部分的细节</a:t>
            </a:r>
            <a:endParaRPr lang="en-US" altLang="zh-CN" sz="29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buClr>
                <a:srgbClr val="F50A64"/>
              </a:buClr>
              <a:buNone/>
            </a:pP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summary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标签和</a:t>
            </a: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details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一起使用</a:t>
            </a: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表示标题</a:t>
            </a: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</a:t>
            </a:r>
            <a:r>
              <a:rPr lang="zh-CN" altLang="en-US" sz="29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用户点击标题时会得到细节信息</a:t>
            </a:r>
            <a:endParaRPr lang="en-US" altLang="zh-CN" sz="2900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lnSpc>
                <a:spcPct val="170000"/>
              </a:lnSpc>
              <a:buClr>
                <a:srgbClr val="F50A64"/>
              </a:buClr>
              <a:buNone/>
            </a:pP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 &lt;details&gt;</a:t>
            </a:r>
          </a:p>
          <a:p>
            <a:pPr marL="342900" lvl="1" indent="-342900">
              <a:lnSpc>
                <a:spcPct val="170000"/>
              </a:lnSpc>
              <a:buClr>
                <a:srgbClr val="F50A64"/>
              </a:buClr>
              <a:buNone/>
            </a:pP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&lt;summary&gt;111&lt;/summary&gt;</a:t>
            </a:r>
          </a:p>
          <a:p>
            <a:pPr marL="742950" lvl="2" indent="-342900">
              <a:lnSpc>
                <a:spcPct val="170000"/>
              </a:lnSpc>
              <a:buClr>
                <a:srgbClr val="F50A64"/>
              </a:buClr>
              <a:buNone/>
            </a:pP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&lt;ul&gt;</a:t>
            </a:r>
          </a:p>
          <a:p>
            <a:pPr marL="742950" lvl="2" indent="-342900">
              <a:lnSpc>
                <a:spcPct val="170000"/>
              </a:lnSpc>
              <a:buClr>
                <a:srgbClr val="F50A64"/>
              </a:buClr>
              <a:buNone/>
            </a:pP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&lt;li&gt;111&lt;/li&gt;&lt;li&gt;222&lt;/li&gt;&lt;li&gt;333&lt;/li&gt;</a:t>
            </a:r>
          </a:p>
          <a:p>
            <a:pPr marL="742950" lvl="2" indent="-342900">
              <a:lnSpc>
                <a:spcPct val="170000"/>
              </a:lnSpc>
              <a:buClr>
                <a:srgbClr val="F50A64"/>
              </a:buClr>
              <a:buNone/>
            </a:pP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&lt;/ul&gt;</a:t>
            </a:r>
          </a:p>
          <a:p>
            <a:pPr marL="742950" lvl="2" indent="-342900">
              <a:lnSpc>
                <a:spcPct val="170000"/>
              </a:lnSpc>
              <a:buClr>
                <a:srgbClr val="F50A64"/>
              </a:buClr>
              <a:buNone/>
            </a:pPr>
            <a:r>
              <a:rPr lang="en-US" altLang="zh-CN" sz="29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&lt;/details&gt;</a:t>
            </a: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8188</TotalTime>
  <Words>1044</Words>
  <Application>Microsoft Office PowerPoint</Application>
  <PresentationFormat>全屏显示(4:3)</PresentationFormat>
  <Paragraphs>141</Paragraphs>
  <Slides>17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HTML5语法变化</vt:lpstr>
      <vt:lpstr>语义化标签</vt:lpstr>
      <vt:lpstr>语义化标签</vt:lpstr>
      <vt:lpstr>语义化标签</vt:lpstr>
      <vt:lpstr>语义化标签</vt:lpstr>
      <vt:lpstr>语义化标签</vt:lpstr>
      <vt:lpstr>语义化标签</vt:lpstr>
      <vt:lpstr>语义化标签</vt:lpstr>
      <vt:lpstr>语义化标签</vt:lpstr>
      <vt:lpstr>语义化标签</vt:lpstr>
      <vt:lpstr>新增标签的兼容问题</vt:lpstr>
      <vt:lpstr>Forms</vt:lpstr>
      <vt:lpstr>Forms</vt:lpstr>
      <vt:lpstr>Forms</vt:lpstr>
      <vt:lpstr>Forms</vt:lpstr>
      <vt:lpstr>全局属性</vt:lpstr>
      <vt:lpstr>全局属性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</dc:title>
  <dc:creator>wy wy</dc:creator>
  <cp:lastModifiedBy>Administrator</cp:lastModifiedBy>
  <cp:revision>121</cp:revision>
  <dcterms:created xsi:type="dcterms:W3CDTF">2015-11-24T05:22:10Z</dcterms:created>
  <dcterms:modified xsi:type="dcterms:W3CDTF">2016-09-17T13:02:50Z</dcterms:modified>
</cp:coreProperties>
</file>