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0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8DF-2B6F-E74D-80F6-CDC33EE30BEE}" type="datetimeFigureOut">
              <a:rPr kumimoji="1" lang="zh-CN" altLang="en-US" smtClean="0"/>
              <a:pPr/>
              <a:t>2016/9/17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7038-AAAD-0C43-B1B7-F302C9BFF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890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2016/9/17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157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2016/9/17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80383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2016/9/17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910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2016/9/17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9271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2016/9/17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6477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2016/9/17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3328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2016/9/17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6570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2016/9/17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6949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2016/9/17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5111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2016/9/17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223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2016/9/17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240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91E7-E9FB-124C-A248-FAD78853CED4}" type="datetimeFigureOut">
              <a:rPr kumimoji="1" lang="zh-CN" altLang="en-US" smtClean="0"/>
              <a:pPr/>
              <a:t>2016/9/17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642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Swiper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Swiper </a:t>
            </a:r>
            <a:r>
              <a:rPr lang="zh-CN" altLang="en-US" dirty="0"/>
              <a:t>是一款免费以及轻量级的移动设备触控滑块</a:t>
            </a:r>
            <a:r>
              <a:rPr lang="zh-CN" altLang="en-US" dirty="0" smtClean="0"/>
              <a:t>的框架</a:t>
            </a:r>
            <a:endParaRPr lang="en-US" altLang="zh-CN" dirty="0" smtClean="0"/>
          </a:p>
          <a:p>
            <a:r>
              <a:rPr kumimoji="1" lang="zh-CN" altLang="en-US" dirty="0" smtClean="0"/>
              <a:t>其主要特征如下</a:t>
            </a:r>
            <a:r>
              <a:rPr kumimoji="1" lang="en-US" altLang="zh-CN" dirty="0" smtClean="0"/>
              <a:t>:</a:t>
            </a:r>
          </a:p>
          <a:p>
            <a:pPr lvl="1"/>
            <a:r>
              <a:rPr kumimoji="1" lang="zh-CN" altLang="en-US" dirty="0" smtClean="0"/>
              <a:t>触摸模仿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就是让鼠标事件表现的像触屏事件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点击及拖拽滑块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dirty="0" smtClean="0"/>
              <a:t>水平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垂直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Horizontal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水平滑块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vertical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(</a:t>
            </a:r>
            <a:r>
              <a:rPr kumimoji="1" lang="zh-CN" altLang="en-US" dirty="0" smtClean="0"/>
              <a:t>垂直滑块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dirty="0" smtClean="0"/>
              <a:t>旋转调整</a:t>
            </a:r>
            <a:r>
              <a:rPr kumimoji="1" lang="en-US" altLang="zh-CN" dirty="0" smtClean="0"/>
              <a:t>(rotation/resize)</a:t>
            </a:r>
          </a:p>
          <a:p>
            <a:pPr lvl="2"/>
            <a:r>
              <a:rPr kumimoji="1" lang="en-US" altLang="zh-CN" dirty="0" smtClean="0"/>
              <a:t>Swiper</a:t>
            </a:r>
            <a:r>
              <a:rPr kumimoji="1" lang="zh-CN" altLang="en-US" dirty="0" smtClean="0"/>
              <a:t>在移动设备旋转后能自适应尺寸</a:t>
            </a:r>
            <a:endParaRPr kumimoji="1"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8528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返回值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activeSlide</a:t>
            </a:r>
            <a:r>
              <a:rPr kumimoji="1" lang="en-US" altLang="zh-CN" dirty="0"/>
              <a:t>(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sz="2400" dirty="0" smtClean="0"/>
              <a:t>返</a:t>
            </a:r>
            <a:r>
              <a:rPr kumimoji="1" lang="zh-CN" altLang="en-US" sz="2400" dirty="0"/>
              <a:t>回当前活动块（</a:t>
            </a:r>
            <a:r>
              <a:rPr kumimoji="1" lang="en-US" altLang="zh-CN" sz="2400" dirty="0"/>
              <a:t>slide</a:t>
            </a:r>
            <a:r>
              <a:rPr kumimoji="1" lang="zh-CN" altLang="en-US" sz="2400" dirty="0" smtClean="0"/>
              <a:t>）</a:t>
            </a:r>
            <a:endParaRPr kumimoji="1" lang="en-US" altLang="zh-CN" sz="2400" dirty="0" smtClean="0"/>
          </a:p>
          <a:p>
            <a:r>
              <a:rPr kumimoji="1" lang="en-US" altLang="zh-CN" dirty="0" smtClean="0"/>
              <a:t>clickedSlideIndex</a:t>
            </a:r>
          </a:p>
          <a:p>
            <a:pPr lvl="1"/>
            <a:r>
              <a:rPr kumimoji="1" lang="zh-CN" altLang="en-US" sz="2400" dirty="0"/>
              <a:t>返回触控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点击块（</a:t>
            </a:r>
            <a:r>
              <a:rPr kumimoji="1" lang="en-US" altLang="zh-CN" sz="2400" dirty="0"/>
              <a:t>slide</a:t>
            </a:r>
            <a:r>
              <a:rPr kumimoji="1" lang="zh-CN" altLang="en-US" sz="2400" dirty="0"/>
              <a:t>）的索引（数字</a:t>
            </a:r>
            <a:r>
              <a:rPr kumimoji="1" lang="zh-CN" altLang="en-US" sz="2400" dirty="0" smtClean="0"/>
              <a:t>）</a:t>
            </a:r>
            <a:r>
              <a:rPr kumimoji="1" lang="zh-CN" altLang="zh-CN" sz="2400" dirty="0"/>
              <a:t>,</a:t>
            </a:r>
            <a:r>
              <a:rPr kumimoji="1" lang="zh-CN" altLang="en-US" sz="2400" dirty="0" smtClean="0"/>
              <a:t>只适用于</a:t>
            </a:r>
            <a:r>
              <a:rPr kumimoji="1" lang="zh-CN" altLang="en-US" sz="2400" dirty="0"/>
              <a:t>“</a:t>
            </a:r>
            <a:r>
              <a:rPr kumimoji="1" lang="en-US" altLang="zh-CN" sz="2400" dirty="0"/>
              <a:t>onSlideTouch”</a:t>
            </a:r>
            <a:r>
              <a:rPr kumimoji="1" lang="zh-CN" altLang="en-US" sz="2400" dirty="0"/>
              <a:t>和“</a:t>
            </a:r>
            <a:r>
              <a:rPr kumimoji="1" lang="en-US" altLang="zh-CN" sz="2400" dirty="0" err="1"/>
              <a:t>onSlideClick</a:t>
            </a:r>
            <a:r>
              <a:rPr kumimoji="1" lang="en-US" altLang="zh-CN" sz="2400" dirty="0" smtClean="0"/>
              <a:t>”</a:t>
            </a:r>
            <a:r>
              <a:rPr kumimoji="1" lang="zh-CN" altLang="en-US" sz="2400" dirty="0" smtClean="0"/>
              <a:t>回调</a:t>
            </a:r>
            <a:r>
              <a:rPr kumimoji="1" lang="zh-CN" altLang="en-US" sz="2400" dirty="0"/>
              <a:t>函数中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clickedSlide</a:t>
            </a:r>
          </a:p>
          <a:p>
            <a:pPr lvl="1"/>
            <a:r>
              <a:rPr kumimoji="1" lang="zh-CN" altLang="en-US" sz="2400" dirty="0"/>
              <a:t>返回触控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点击块（</a:t>
            </a:r>
            <a:r>
              <a:rPr kumimoji="1" lang="en-US" altLang="zh-CN" sz="2400" dirty="0"/>
              <a:t>slide</a:t>
            </a:r>
            <a:r>
              <a:rPr kumimoji="1" lang="zh-CN" altLang="en-US" sz="2400" dirty="0" smtClean="0"/>
              <a:t>）</a:t>
            </a:r>
            <a:r>
              <a:rPr kumimoji="1" lang="zh-CN" altLang="en-US" sz="2400" dirty="0"/>
              <a:t>只适用于“</a:t>
            </a:r>
            <a:r>
              <a:rPr kumimoji="1" lang="en-US" altLang="zh-CN" sz="2400" dirty="0"/>
              <a:t>onSlideTouch”</a:t>
            </a:r>
            <a:r>
              <a:rPr kumimoji="1" lang="zh-CN" altLang="en-US" sz="2400" dirty="0"/>
              <a:t>和“</a:t>
            </a:r>
            <a:r>
              <a:rPr kumimoji="1" lang="en-US" altLang="zh-CN" sz="2400" dirty="0" err="1"/>
              <a:t>onSlideClick</a:t>
            </a:r>
            <a:r>
              <a:rPr kumimoji="1" lang="en-US" altLang="zh-CN" sz="2400" dirty="0"/>
              <a:t>”</a:t>
            </a:r>
            <a:r>
              <a:rPr kumimoji="1" lang="zh-CN" altLang="en-US" sz="2400" dirty="0"/>
              <a:t>回调函数中。</a:t>
            </a:r>
            <a:endParaRPr kumimoji="1" lang="en-US" altLang="zh-CN" sz="2400" dirty="0"/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0606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返回值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activeIndex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返</a:t>
            </a:r>
            <a:r>
              <a:rPr kumimoji="1" lang="zh-CN" altLang="en-US" dirty="0"/>
              <a:t>回当前活动块的</a:t>
            </a:r>
            <a:r>
              <a:rPr kumimoji="1" lang="zh-CN" altLang="en-US" dirty="0" smtClean="0"/>
              <a:t>索引</a:t>
            </a:r>
            <a:endParaRPr kumimoji="1" lang="en-US" altLang="zh-CN" dirty="0" smtClean="0"/>
          </a:p>
          <a:p>
            <a:r>
              <a:rPr kumimoji="1" lang="en-US" altLang="zh-CN" dirty="0" smtClean="0"/>
              <a:t>previousIndex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返</a:t>
            </a:r>
            <a:r>
              <a:rPr kumimoji="1" lang="zh-CN" altLang="en-US" dirty="0"/>
              <a:t>回上一个活动块的</a:t>
            </a:r>
            <a:r>
              <a:rPr kumimoji="1" lang="zh-CN" altLang="en-US" dirty="0" smtClean="0"/>
              <a:t>索引</a:t>
            </a:r>
            <a:endParaRPr kumimoji="1" lang="en-US" altLang="zh-CN" dirty="0" smtClean="0"/>
          </a:p>
          <a:p>
            <a:r>
              <a:rPr kumimoji="1" lang="zh-CN" altLang="zh-CN" dirty="0" smtClean="0"/>
              <a:t>s</a:t>
            </a:r>
            <a:r>
              <a:rPr kumimoji="1" lang="en-US" altLang="zh-CN" dirty="0" err="1" smtClean="0"/>
              <a:t>lides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所有的滑动块集合</a:t>
            </a:r>
            <a:endParaRPr kumimoji="1" lang="en-US" altLang="zh-CN" dirty="0" smtClean="0"/>
          </a:p>
          <a:p>
            <a:r>
              <a:rPr kumimoji="1" lang="en-US" altLang="zh-CN" dirty="0" smtClean="0"/>
              <a:t>width</a:t>
            </a:r>
          </a:p>
          <a:p>
            <a:r>
              <a:rPr kumimoji="1" lang="zh-CN" altLang="zh-CN" dirty="0" smtClean="0"/>
              <a:t>h</a:t>
            </a:r>
            <a:r>
              <a:rPr kumimoji="1" lang="en-US" altLang="zh-CN" dirty="0" smtClean="0"/>
              <a:t>eight</a:t>
            </a:r>
          </a:p>
          <a:p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0999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options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zh-CN" dirty="0" smtClean="0"/>
              <a:t>s</a:t>
            </a:r>
            <a:r>
              <a:rPr kumimoji="1" lang="en-US" altLang="zh-CN" dirty="0" smtClean="0"/>
              <a:t>peed</a:t>
            </a:r>
          </a:p>
          <a:p>
            <a:pPr lvl="1"/>
            <a:r>
              <a:rPr kumimoji="1" lang="en-US" altLang="zh-CN" dirty="0"/>
              <a:t>slides</a:t>
            </a:r>
            <a:r>
              <a:rPr kumimoji="1" lang="zh-CN" altLang="en-US" dirty="0"/>
              <a:t>滑块动画之间的持续时间（单位</a:t>
            </a:r>
            <a:r>
              <a:rPr kumimoji="1" lang="en-US" altLang="zh-CN" dirty="0" err="1"/>
              <a:t>ms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lang="en-US" altLang="zh-CN" dirty="0" err="1" smtClean="0"/>
              <a:t>autoplay</a:t>
            </a:r>
            <a:r>
              <a:rPr lang="zh-CN" altLang="en-US" dirty="0" smtClean="0"/>
              <a:t> </a:t>
            </a:r>
            <a:r>
              <a:rPr kumimoji="1" lang="is-IS" altLang="zh-CN" dirty="0" smtClean="0"/>
              <a:t>5000</a:t>
            </a:r>
          </a:p>
          <a:p>
            <a:pPr lvl="1"/>
            <a:r>
              <a:rPr kumimoji="1" lang="zh-CN" altLang="en-US" dirty="0"/>
              <a:t>过渡延迟时间（单位</a:t>
            </a:r>
            <a:r>
              <a:rPr kumimoji="1" lang="en-US" altLang="zh-CN" dirty="0" err="1"/>
              <a:t>ms</a:t>
            </a:r>
            <a:r>
              <a:rPr kumimoji="1" lang="zh-CN" altLang="en-US" dirty="0" smtClean="0"/>
              <a:t>）</a:t>
            </a:r>
            <a:endParaRPr kumimoji="1" lang="en-US" altLang="zh-CN" dirty="0"/>
          </a:p>
          <a:p>
            <a:r>
              <a:rPr lang="en-US" altLang="zh-CN" dirty="0" smtClean="0"/>
              <a:t>direction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'horizontal</a:t>
            </a:r>
            <a:r>
              <a:rPr kumimoji="1" lang="en-US" altLang="zh-CN" dirty="0"/>
              <a:t>’</a:t>
            </a:r>
            <a:r>
              <a:rPr kumimoji="1" lang="en-US" altLang="zh-CN" dirty="0" smtClean="0"/>
              <a:t>/'vertical’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slides</a:t>
            </a:r>
            <a:r>
              <a:rPr kumimoji="1" lang="zh-CN" altLang="en-US" dirty="0"/>
              <a:t>滑动方式，水平或</a:t>
            </a:r>
            <a:r>
              <a:rPr kumimoji="1" lang="zh-CN" altLang="en-US" dirty="0" smtClean="0"/>
              <a:t>垂直</a:t>
            </a:r>
            <a:endParaRPr kumimoji="1" lang="en-US" altLang="zh-CN" dirty="0" smtClean="0"/>
          </a:p>
          <a:p>
            <a:r>
              <a:rPr kumimoji="1" lang="en-US" altLang="zh-CN" dirty="0" smtClean="0"/>
              <a:t>loop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true </a:t>
            </a:r>
            <a:r>
              <a:rPr kumimoji="1" lang="zh-CN" altLang="en-US" dirty="0"/>
              <a:t>为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模式生效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52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options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preventClicks</a:t>
            </a:r>
          </a:p>
          <a:p>
            <a:pPr lvl="1"/>
            <a:r>
              <a:rPr kumimoji="1" lang="zh-CN" altLang="en-US" dirty="0"/>
              <a:t>当</a:t>
            </a:r>
            <a:r>
              <a:rPr kumimoji="1" lang="en-US" altLang="zh-CN" dirty="0"/>
              <a:t>swiping</a:t>
            </a:r>
            <a:r>
              <a:rPr kumimoji="1" lang="zh-CN" altLang="en-US" dirty="0"/>
              <a:t>时阻止意外的链接点击。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initialSlide</a:t>
            </a:r>
            <a:endParaRPr kumimoji="1" lang="zh-CN" altLang="en-US" dirty="0"/>
          </a:p>
          <a:p>
            <a:pPr lvl="1"/>
            <a:r>
              <a:rPr kumimoji="1" lang="zh-CN" altLang="en-US" sz="2400" dirty="0"/>
              <a:t>初始块（页面）的</a:t>
            </a:r>
            <a:r>
              <a:rPr kumimoji="1" lang="zh-CN" altLang="en-US" sz="2400" dirty="0" smtClean="0"/>
              <a:t>索引</a:t>
            </a:r>
            <a:endParaRPr kumimoji="1" lang="en-US" altLang="zh-CN" sz="2400" dirty="0" smtClean="0"/>
          </a:p>
          <a:p>
            <a:r>
              <a:rPr kumimoji="1" lang="en-US" altLang="zh-CN" dirty="0" smtClean="0"/>
              <a:t>lazyLoading</a:t>
            </a:r>
          </a:p>
          <a:p>
            <a:pPr lvl="1"/>
            <a:r>
              <a:rPr kumimoji="1" lang="zh-CN" altLang="en-US" dirty="0"/>
              <a:t>设为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开启图</a:t>
            </a:r>
            <a:r>
              <a:rPr kumimoji="1" lang="zh-CN" altLang="en-US" dirty="0" smtClean="0"/>
              <a:t>片延迟加载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需要将图片</a:t>
            </a:r>
            <a:r>
              <a:rPr kumimoji="1" lang="en-US" altLang="zh-CN" dirty="0" err="1"/>
              <a:t>img</a:t>
            </a:r>
            <a:r>
              <a:rPr kumimoji="1" lang="zh-CN" altLang="en-US" dirty="0"/>
              <a:t>标签的</a:t>
            </a:r>
            <a:r>
              <a:rPr kumimoji="1" lang="en-US" altLang="zh-CN" dirty="0" err="1"/>
              <a:t>src</a:t>
            </a:r>
            <a:r>
              <a:rPr kumimoji="1" lang="zh-CN" altLang="en-US" dirty="0"/>
              <a:t>改写成</a:t>
            </a:r>
            <a:r>
              <a:rPr kumimoji="1" lang="en-US" altLang="zh-CN" dirty="0"/>
              <a:t>data-</a:t>
            </a:r>
            <a:r>
              <a:rPr kumimoji="1" lang="en-US" altLang="zh-CN" dirty="0" err="1"/>
              <a:t>src</a:t>
            </a:r>
            <a:r>
              <a:rPr kumimoji="1" lang="zh-CN" altLang="en-US" dirty="0"/>
              <a:t>，并且增加类名</a:t>
            </a:r>
            <a:r>
              <a:rPr kumimoji="1" lang="en-US" altLang="zh-CN" dirty="0"/>
              <a:t>swiper-lazy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lang="en-US" altLang="zh-CN" dirty="0" smtClean="0"/>
              <a:t>mousewheelControl</a:t>
            </a:r>
          </a:p>
          <a:p>
            <a:pPr lvl="1"/>
            <a:r>
              <a:rPr kumimoji="1" lang="zh-CN" altLang="en-US" dirty="0"/>
              <a:t>设为</a:t>
            </a:r>
            <a:r>
              <a:rPr kumimoji="1" lang="en-US" altLang="zh-CN" dirty="0" smtClean="0"/>
              <a:t>true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滚轮控制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9237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回调函数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15672" cy="5063978"/>
          </a:xfrm>
        </p:spPr>
        <p:txBody>
          <a:bodyPr>
            <a:normAutofit fontScale="70000" lnSpcReduction="20000"/>
          </a:bodyPr>
          <a:lstStyle/>
          <a:p>
            <a:pPr marL="57150" indent="0">
              <a:buNone/>
            </a:pPr>
            <a:r>
              <a:rPr kumimoji="1" lang="zh-CN" altLang="en-US" dirty="0" smtClean="0"/>
              <a:t>回调函数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(swiper){</a:t>
            </a:r>
          </a:p>
          <a:p>
            <a:pPr marL="57150" indent="0">
              <a:buNone/>
            </a:pP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执行代码</a:t>
            </a:r>
            <a:endParaRPr kumimoji="1" lang="en-US" altLang="zh-CN" dirty="0" smtClean="0"/>
          </a:p>
          <a:p>
            <a:pPr marL="57150" indent="0">
              <a:buNone/>
            </a:pPr>
            <a:r>
              <a:rPr kumimoji="1" lang="en-US" altLang="zh-CN" dirty="0" smtClean="0"/>
              <a:t>}</a:t>
            </a:r>
          </a:p>
          <a:p>
            <a:pPr marL="57150" indent="0">
              <a:buNone/>
            </a:pPr>
            <a:r>
              <a:rPr kumimoji="1" lang="zh-CN" altLang="en-US" dirty="0" smtClean="0"/>
              <a:t>回调函数名有如下</a:t>
            </a:r>
            <a:r>
              <a:rPr kumimoji="1" lang="en-US" altLang="zh-CN" dirty="0" smtClean="0"/>
              <a:t>:</a:t>
            </a:r>
          </a:p>
          <a:p>
            <a:pPr marL="514350" indent="-457200"/>
            <a:r>
              <a:rPr kumimoji="1" lang="en-US" altLang="zh-CN" sz="3400" dirty="0" err="1" smtClean="0"/>
              <a:t>onInit</a:t>
            </a:r>
            <a:r>
              <a:rPr kumimoji="1" lang="zh-CN" altLang="en-US" sz="3400" dirty="0" smtClean="0"/>
              <a:t> </a:t>
            </a:r>
            <a:r>
              <a:rPr kumimoji="1" lang="en-US" altLang="zh-CN" sz="3400" dirty="0" smtClean="0"/>
              <a:t>:</a:t>
            </a:r>
            <a:r>
              <a:rPr kumimoji="1" lang="zh-CN" altLang="en-US" sz="3400" dirty="0" smtClean="0"/>
              <a:t> </a:t>
            </a:r>
            <a:endParaRPr kumimoji="1" lang="en-US" altLang="zh-CN" sz="3400" dirty="0" smtClean="0"/>
          </a:p>
          <a:p>
            <a:pPr marL="914400" lvl="1" indent="-457200"/>
            <a:r>
              <a:rPr kumimoji="1" lang="zh-CN" altLang="en-US" sz="3400" dirty="0" smtClean="0"/>
              <a:t>初始化后执行</a:t>
            </a:r>
            <a:endParaRPr kumimoji="1" lang="en-US" altLang="zh-CN" sz="3400" dirty="0" smtClean="0"/>
          </a:p>
          <a:p>
            <a:pPr marL="514350" indent="-457200"/>
            <a:r>
              <a:rPr kumimoji="1" lang="en-US" altLang="zh-CN" sz="3400" dirty="0" err="1" smtClean="0"/>
              <a:t>onTouchStart</a:t>
            </a:r>
            <a:endParaRPr kumimoji="1" lang="en-US" altLang="zh-CN" sz="3400" dirty="0" smtClean="0"/>
          </a:p>
          <a:p>
            <a:pPr marL="914400" lvl="1" indent="-457200"/>
            <a:r>
              <a:rPr kumimoji="1" lang="zh-CN" altLang="en-US" sz="3400" dirty="0"/>
              <a:t>当碰触到</a:t>
            </a:r>
            <a:r>
              <a:rPr kumimoji="1" lang="en-US" altLang="zh-CN" sz="3400" dirty="0"/>
              <a:t>slider</a:t>
            </a:r>
            <a:r>
              <a:rPr kumimoji="1" lang="zh-CN" altLang="en-US" sz="3400" dirty="0"/>
              <a:t>时马上执</a:t>
            </a:r>
            <a:r>
              <a:rPr kumimoji="1" lang="zh-CN" altLang="en-US" sz="3400" dirty="0" smtClean="0"/>
              <a:t>行</a:t>
            </a:r>
            <a:endParaRPr kumimoji="1" lang="en-US" altLang="zh-CN" sz="3400" dirty="0" smtClean="0"/>
          </a:p>
          <a:p>
            <a:pPr marL="514350" indent="-457200"/>
            <a:r>
              <a:rPr kumimoji="1" lang="en-US" altLang="zh-CN" sz="3400" dirty="0" err="1" smtClean="0"/>
              <a:t>onTouchMove</a:t>
            </a:r>
            <a:endParaRPr kumimoji="1" lang="en-US" altLang="zh-CN" sz="3400" dirty="0" smtClean="0"/>
          </a:p>
          <a:p>
            <a:pPr marL="914400" lvl="1" indent="-457200"/>
            <a:r>
              <a:rPr kumimoji="1" lang="zh-CN" altLang="en-US" sz="3400" dirty="0"/>
              <a:t>碰触</a:t>
            </a:r>
            <a:r>
              <a:rPr kumimoji="1" lang="en-US" altLang="zh-CN" sz="3400" dirty="0"/>
              <a:t>slider</a:t>
            </a:r>
            <a:r>
              <a:rPr kumimoji="1" lang="zh-CN" altLang="en-US" sz="3400" dirty="0"/>
              <a:t>到释放期间执行</a:t>
            </a:r>
            <a:r>
              <a:rPr kumimoji="1" lang="zh-CN" altLang="en-US" sz="3400" dirty="0" smtClean="0"/>
              <a:t>。</a:t>
            </a:r>
            <a:endParaRPr kumimoji="1" lang="en-US" altLang="zh-CN" sz="3400" dirty="0"/>
          </a:p>
          <a:p>
            <a:pPr marL="514350" indent="-457200"/>
            <a:r>
              <a:rPr kumimoji="1" lang="en-US" altLang="zh-CN" sz="3400" dirty="0" err="1" smtClean="0"/>
              <a:t>onTouchEnd</a:t>
            </a:r>
            <a:endParaRPr kumimoji="1" lang="en-US" altLang="zh-CN" sz="3400" dirty="0" smtClean="0"/>
          </a:p>
          <a:p>
            <a:pPr marL="514350" indent="-457200"/>
            <a:r>
              <a:rPr kumimoji="1" lang="zh-TW" altLang="en-US" sz="3400" dirty="0"/>
              <a:t>当释放</a:t>
            </a:r>
            <a:r>
              <a:rPr kumimoji="1" lang="en-US" altLang="zh-TW" sz="3400" dirty="0"/>
              <a:t>slider</a:t>
            </a:r>
            <a:r>
              <a:rPr kumimoji="1" lang="zh-TW" altLang="en-US" sz="3400" dirty="0"/>
              <a:t>时执</a:t>
            </a:r>
            <a:r>
              <a:rPr kumimoji="1" lang="zh-TW" altLang="en-US" sz="3400" dirty="0" smtClean="0"/>
              <a:t>行</a:t>
            </a:r>
            <a:endParaRPr kumimoji="1" lang="en-US" altLang="zh-TW" sz="3400" dirty="0" smtClean="0"/>
          </a:p>
          <a:p>
            <a:pPr marL="457200" lvl="1" indent="0">
              <a:buNone/>
            </a:pPr>
            <a:r>
              <a:rPr kumimoji="1" lang="en-US" altLang="zh-CN" sz="3400" dirty="0"/>
              <a:t>		</a:t>
            </a:r>
            <a:endParaRPr kumimoji="1" lang="zh-CN" altLang="en-US" sz="34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665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回调函数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400212" cy="5113464"/>
          </a:xfrm>
        </p:spPr>
        <p:txBody>
          <a:bodyPr>
            <a:normAutofit fontScale="25000" lnSpcReduction="20000"/>
          </a:bodyPr>
          <a:lstStyle/>
          <a:p>
            <a:pPr marL="57150" indent="0">
              <a:lnSpc>
                <a:spcPct val="120000"/>
              </a:lnSpc>
              <a:buNone/>
            </a:pPr>
            <a:r>
              <a:rPr kumimoji="1" lang="en-US" altLang="zh-CN" sz="8000" dirty="0" smtClean="0">
                <a:latin typeface="Hiragino Sans GB W3"/>
                <a:ea typeface="Hiragino Sans GB W3"/>
                <a:cs typeface="Hiragino Sans GB W3"/>
              </a:rPr>
              <a:t>onSlideChangeStart</a:t>
            </a:r>
            <a:endParaRPr kumimoji="1" lang="en-US" altLang="zh-CN" sz="8000" dirty="0">
              <a:latin typeface="Hiragino Sans GB W3"/>
              <a:ea typeface="Hiragino Sans GB W3"/>
              <a:cs typeface="Hiragino Sans GB W3"/>
            </a:endParaRPr>
          </a:p>
          <a:p>
            <a:pPr marL="914400" lvl="1" indent="-457200">
              <a:lnSpc>
                <a:spcPct val="120000"/>
              </a:lnSpc>
            </a:pPr>
            <a:r>
              <a:rPr kumimoji="1" lang="zh-CN" altLang="en-US" sz="8000" dirty="0">
                <a:latin typeface="Hiragino Sans GB W3"/>
                <a:ea typeface="Hiragino Sans GB W3"/>
                <a:cs typeface="Hiragino Sans GB W3"/>
              </a:rPr>
              <a:t>当动画开始过渡到另一</a:t>
            </a:r>
            <a:r>
              <a:rPr kumimoji="1" lang="en-US" altLang="zh-CN" sz="8000" dirty="0">
                <a:latin typeface="Hiragino Sans GB W3"/>
                <a:ea typeface="Hiragino Sans GB W3"/>
                <a:cs typeface="Hiragino Sans GB W3"/>
              </a:rPr>
              <a:t>slide</a:t>
            </a:r>
            <a:r>
              <a:rPr kumimoji="1" lang="zh-CN" altLang="en-US" sz="8000" dirty="0">
                <a:latin typeface="Hiragino Sans GB W3"/>
                <a:ea typeface="Hiragino Sans GB W3"/>
                <a:cs typeface="Hiragino Sans GB W3"/>
              </a:rPr>
              <a:t>时执行，即动画开始时执</a:t>
            </a:r>
            <a:r>
              <a:rPr kumimoji="1" lang="zh-CN" altLang="en-US" sz="8000" dirty="0" smtClean="0">
                <a:latin typeface="Hiragino Sans GB W3"/>
                <a:ea typeface="Hiragino Sans GB W3"/>
                <a:cs typeface="Hiragino Sans GB W3"/>
              </a:rPr>
              <a:t>行</a:t>
            </a:r>
            <a:endParaRPr kumimoji="1" lang="en-US" altLang="zh-CN" sz="8000" dirty="0" smtClean="0">
              <a:latin typeface="Hiragino Sans GB W3"/>
              <a:ea typeface="Hiragino Sans GB W3"/>
              <a:cs typeface="Hiragino Sans GB W3"/>
            </a:endParaRPr>
          </a:p>
          <a:p>
            <a:pPr marL="514350" indent="-457200">
              <a:lnSpc>
                <a:spcPct val="120000"/>
              </a:lnSpc>
            </a:pPr>
            <a:r>
              <a:rPr kumimoji="1" lang="en-US" altLang="zh-CN" sz="8000" dirty="0" smtClean="0">
                <a:latin typeface="Hiragino Sans GB W3"/>
                <a:ea typeface="Hiragino Sans GB W3"/>
                <a:cs typeface="Hiragino Sans GB W3"/>
              </a:rPr>
              <a:t>onSlideChangeEnd</a:t>
            </a:r>
          </a:p>
          <a:p>
            <a:pPr marL="914400" lvl="1" indent="-457200">
              <a:lnSpc>
                <a:spcPct val="120000"/>
              </a:lnSpc>
            </a:pPr>
            <a:r>
              <a:rPr kumimoji="1" lang="zh-CN" altLang="en-US" sz="8000" dirty="0">
                <a:latin typeface="Hiragino Sans GB W3"/>
                <a:ea typeface="Hiragino Sans GB W3"/>
                <a:cs typeface="Hiragino Sans GB W3"/>
              </a:rPr>
              <a:t>过渡动画结束后执行，即滑块活动停止后执</a:t>
            </a:r>
            <a:r>
              <a:rPr kumimoji="1" lang="zh-CN" altLang="en-US" sz="8000" dirty="0" smtClean="0">
                <a:latin typeface="Hiragino Sans GB W3"/>
                <a:ea typeface="Hiragino Sans GB W3"/>
                <a:cs typeface="Hiragino Sans GB W3"/>
              </a:rPr>
              <a:t>行</a:t>
            </a:r>
            <a:endParaRPr kumimoji="1" lang="en-US" altLang="zh-CN" sz="8000" dirty="0" smtClean="0">
              <a:latin typeface="Hiragino Sans GB W3"/>
              <a:ea typeface="Hiragino Sans GB W3"/>
              <a:cs typeface="Hiragino Sans GB W3"/>
            </a:endParaRPr>
          </a:p>
          <a:p>
            <a:pPr marL="514350" indent="-457200">
              <a:lnSpc>
                <a:spcPct val="120000"/>
              </a:lnSpc>
            </a:pPr>
            <a:r>
              <a:rPr kumimoji="1" lang="en-US" altLang="zh-CN" sz="8000" dirty="0" smtClean="0">
                <a:latin typeface="Hiragino Sans GB W3"/>
                <a:ea typeface="Hiragino Sans GB W3"/>
                <a:cs typeface="Hiragino Sans GB W3"/>
              </a:rPr>
              <a:t>onSlideNext</a:t>
            </a:r>
          </a:p>
          <a:p>
            <a:pPr marL="914400" lvl="1" indent="-457200">
              <a:lnSpc>
                <a:spcPct val="120000"/>
              </a:lnSpc>
            </a:pPr>
            <a:r>
              <a:rPr kumimoji="1" lang="zh-CN" altLang="en-US" sz="8000" dirty="0">
                <a:latin typeface="Hiragino Sans GB W3"/>
                <a:ea typeface="Hiragino Sans GB W3"/>
                <a:cs typeface="Hiragino Sans GB W3"/>
              </a:rPr>
              <a:t>与</a:t>
            </a:r>
            <a:r>
              <a:rPr kumimoji="1" lang="en-US" altLang="zh-CN" sz="8000" dirty="0">
                <a:latin typeface="Hiragino Sans GB W3"/>
                <a:ea typeface="Hiragino Sans GB W3"/>
                <a:cs typeface="Hiragino Sans GB W3"/>
              </a:rPr>
              <a:t>onSlideChangeStart</a:t>
            </a:r>
            <a:r>
              <a:rPr kumimoji="1" lang="zh-CN" altLang="en-US" sz="8000" dirty="0">
                <a:latin typeface="Hiragino Sans GB W3"/>
                <a:ea typeface="Hiragino Sans GB W3"/>
                <a:cs typeface="Hiragino Sans GB W3"/>
              </a:rPr>
              <a:t>相似，但该函数只能在滑向下一</a:t>
            </a:r>
            <a:r>
              <a:rPr kumimoji="1" lang="en-US" altLang="zh-CN" sz="8000" dirty="0">
                <a:latin typeface="Hiragino Sans GB W3"/>
                <a:ea typeface="Hiragino Sans GB W3"/>
                <a:cs typeface="Hiragino Sans GB W3"/>
              </a:rPr>
              <a:t>slide</a:t>
            </a:r>
            <a:r>
              <a:rPr kumimoji="1" lang="zh-CN" altLang="en-US" sz="8000" dirty="0" smtClean="0">
                <a:latin typeface="Hiragino Sans GB W3"/>
                <a:ea typeface="Hiragino Sans GB W3"/>
                <a:cs typeface="Hiragino Sans GB W3"/>
              </a:rPr>
              <a:t>开始时生效</a:t>
            </a:r>
            <a:endParaRPr kumimoji="1" lang="en-US" altLang="zh-CN" sz="8000" dirty="0">
              <a:latin typeface="Hiragino Sans GB W3"/>
              <a:ea typeface="Hiragino Sans GB W3"/>
              <a:cs typeface="Hiragino Sans GB W3"/>
            </a:endParaRPr>
          </a:p>
          <a:p>
            <a:pPr marL="514350" indent="-457200">
              <a:lnSpc>
                <a:spcPct val="120000"/>
              </a:lnSpc>
            </a:pPr>
            <a:r>
              <a:rPr kumimoji="1" lang="en-US" altLang="zh-CN" sz="8000" dirty="0" smtClean="0">
                <a:latin typeface="Hiragino Sans GB W3"/>
                <a:ea typeface="Hiragino Sans GB W3"/>
                <a:cs typeface="Hiragino Sans GB W3"/>
              </a:rPr>
              <a:t>onSlidePrev</a:t>
            </a:r>
          </a:p>
          <a:p>
            <a:pPr marL="514350" indent="-457200">
              <a:lnSpc>
                <a:spcPct val="120000"/>
              </a:lnSpc>
            </a:pPr>
            <a:r>
              <a:rPr kumimoji="1" lang="zh-CN" altLang="en-US" sz="8000" dirty="0">
                <a:latin typeface="Hiragino Sans GB W3"/>
                <a:ea typeface="Hiragino Sans GB W3"/>
                <a:cs typeface="Hiragino Sans GB W3"/>
              </a:rPr>
              <a:t>与</a:t>
            </a:r>
            <a:r>
              <a:rPr kumimoji="1" lang="en-US" altLang="zh-CN" sz="8000" dirty="0">
                <a:latin typeface="Hiragino Sans GB W3"/>
                <a:ea typeface="Hiragino Sans GB W3"/>
                <a:cs typeface="Hiragino Sans GB W3"/>
              </a:rPr>
              <a:t>onSlideChangeStart</a:t>
            </a:r>
            <a:r>
              <a:rPr kumimoji="1" lang="zh-CN" altLang="en-US" sz="8000" dirty="0">
                <a:latin typeface="Hiragino Sans GB W3"/>
                <a:ea typeface="Hiragino Sans GB W3"/>
                <a:cs typeface="Hiragino Sans GB W3"/>
              </a:rPr>
              <a:t>相似，但该函数只能在滑向上一</a:t>
            </a:r>
            <a:r>
              <a:rPr kumimoji="1" lang="en-US" altLang="zh-CN" sz="8000" dirty="0">
                <a:latin typeface="Hiragino Sans GB W3"/>
                <a:ea typeface="Hiragino Sans GB W3"/>
                <a:cs typeface="Hiragino Sans GB W3"/>
              </a:rPr>
              <a:t>slide</a:t>
            </a:r>
            <a:r>
              <a:rPr kumimoji="1" lang="zh-CN" altLang="en-US" sz="8000" dirty="0" smtClean="0">
                <a:latin typeface="Hiragino Sans GB W3"/>
                <a:ea typeface="Hiragino Sans GB W3"/>
                <a:cs typeface="Hiragino Sans GB W3"/>
              </a:rPr>
              <a:t>开始时生效</a:t>
            </a:r>
            <a:endParaRPr kumimoji="1" lang="en-US" altLang="zh-CN" sz="8000" dirty="0" smtClean="0">
              <a:latin typeface="Hiragino Sans GB W3"/>
              <a:ea typeface="Hiragino Sans GB W3"/>
              <a:cs typeface="Hiragino Sans GB W3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8000" dirty="0">
                <a:latin typeface="Hiragino Sans GB W3"/>
                <a:ea typeface="Hiragino Sans GB W3"/>
                <a:cs typeface="Hiragino Sans GB W3"/>
              </a:rPr>
              <a:t>onSlideTouch</a:t>
            </a:r>
          </a:p>
          <a:p>
            <a:pPr lvl="1">
              <a:lnSpc>
                <a:spcPct val="120000"/>
              </a:lnSpc>
            </a:pPr>
            <a:r>
              <a:rPr kumimoji="1" lang="zh-CN" altLang="en-US" sz="8000" dirty="0">
                <a:latin typeface="Hiragino Sans GB W3"/>
                <a:ea typeface="Hiragino Sans GB W3"/>
                <a:cs typeface="Hiragino Sans GB W3"/>
              </a:rPr>
              <a:t>当触碰事件发生后生效。与</a:t>
            </a:r>
            <a:r>
              <a:rPr kumimoji="1" lang="en-US" altLang="zh-CN" sz="8000" dirty="0">
                <a:latin typeface="Hiragino Sans GB W3"/>
                <a:ea typeface="Hiragino Sans GB W3"/>
                <a:cs typeface="Hiragino Sans GB W3"/>
              </a:rPr>
              <a:t>onToucStart</a:t>
            </a:r>
            <a:r>
              <a:rPr kumimoji="1" lang="zh-CN" altLang="en-US" sz="8000" dirty="0">
                <a:latin typeface="Hiragino Sans GB W3"/>
                <a:ea typeface="Hiragino Sans GB W3"/>
                <a:cs typeface="Hiragino Sans GB W3"/>
              </a:rPr>
              <a:t>相似，不过该函数会返回</a:t>
            </a:r>
            <a:r>
              <a:rPr kumimoji="1" lang="en-US" altLang="zh-CN" sz="8000" dirty="0">
                <a:latin typeface="Hiragino Sans GB W3"/>
                <a:ea typeface="Hiragino Sans GB W3"/>
                <a:cs typeface="Hiragino Sans GB W3"/>
              </a:rPr>
              <a:t>.</a:t>
            </a:r>
            <a:r>
              <a:rPr kumimoji="1" lang="en-US" altLang="zh-CN" sz="8000" dirty="0" err="1">
                <a:latin typeface="Hiragino Sans GB W3"/>
                <a:ea typeface="Hiragino Sans GB W3"/>
                <a:cs typeface="Hiragino Sans GB W3"/>
              </a:rPr>
              <a:t>clickedSlide</a:t>
            </a:r>
            <a:r>
              <a:rPr kumimoji="1" lang="zh-CN" altLang="en-US" sz="8000" dirty="0">
                <a:latin typeface="Hiragino Sans GB W3"/>
                <a:ea typeface="Hiragino Sans GB W3"/>
                <a:cs typeface="Hiragino Sans GB W3"/>
              </a:rPr>
              <a:t>和</a:t>
            </a:r>
            <a:r>
              <a:rPr kumimoji="1" lang="en-US" altLang="zh-CN" sz="8000" dirty="0">
                <a:latin typeface="Hiragino Sans GB W3"/>
                <a:ea typeface="Hiragino Sans GB W3"/>
                <a:cs typeface="Hiragino Sans GB W3"/>
              </a:rPr>
              <a:t>.clickedSlideIndex</a:t>
            </a:r>
            <a:r>
              <a:rPr kumimoji="1" lang="zh-CN" altLang="en-US" sz="8000" dirty="0">
                <a:latin typeface="Hiragino Sans GB W3"/>
                <a:ea typeface="Hiragino Sans GB W3"/>
                <a:cs typeface="Hiragino Sans GB W3"/>
              </a:rPr>
              <a:t>的值</a:t>
            </a:r>
          </a:p>
          <a:p>
            <a:pPr marL="514350" indent="-457200">
              <a:lnSpc>
                <a:spcPct val="120000"/>
              </a:lnSpc>
            </a:pPr>
            <a:endParaRPr kumimoji="1" lang="en-US" altLang="zh-CN" sz="8000" dirty="0"/>
          </a:p>
          <a:p>
            <a:pPr marL="57150" indent="0">
              <a:lnSpc>
                <a:spcPct val="120000"/>
              </a:lnSpc>
              <a:buNone/>
            </a:pPr>
            <a:r>
              <a:rPr kumimoji="1" lang="en-US" altLang="zh-CN" sz="8000" dirty="0"/>
              <a:t>	</a:t>
            </a:r>
          </a:p>
          <a:p>
            <a:pPr>
              <a:lnSpc>
                <a:spcPct val="120000"/>
              </a:lnSpc>
            </a:pPr>
            <a:endParaRPr kumimoji="1"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3296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Swiper</a:t>
            </a:r>
            <a:r>
              <a:rPr kumimoji="1" lang="zh-CN" altLang="en-US" dirty="0" smtClean="0"/>
              <a:t>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响应式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能使用百分比的宽高定义</a:t>
            </a:r>
            <a:r>
              <a:rPr kumimoji="1" lang="en-US" altLang="zh-CN" dirty="0" smtClean="0"/>
              <a:t>slides,</a:t>
            </a:r>
            <a:r>
              <a:rPr kumimoji="1" lang="zh-CN" altLang="en-US" dirty="0" smtClean="0"/>
              <a:t>为移动端提供不同的解决方案</a:t>
            </a:r>
            <a:endParaRPr kumimoji="1" lang="en-US" altLang="zh-CN" dirty="0" smtClean="0"/>
          </a:p>
          <a:p>
            <a:r>
              <a:rPr kumimoji="1" lang="zh-CN" altLang="en-US" dirty="0" smtClean="0"/>
              <a:t>滑动阻止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就是智能使用一种模式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水平或者垂直滑动</a:t>
            </a:r>
            <a:endParaRPr kumimoji="1" lang="en-US" altLang="zh-CN" dirty="0"/>
          </a:p>
          <a:p>
            <a:r>
              <a:rPr kumimoji="1" lang="zh-CN" altLang="zh-CN" dirty="0" smtClean="0"/>
              <a:t> </a:t>
            </a:r>
            <a:r>
              <a:rPr kumimoji="1" lang="zh-CN" altLang="en-US" dirty="0" smtClean="0"/>
              <a:t>抵抗反弹</a:t>
            </a:r>
            <a:r>
              <a:rPr kumimoji="1" lang="en-US" altLang="zh-CN" dirty="0" smtClean="0"/>
              <a:t>(resistant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bounds)</a:t>
            </a:r>
          </a:p>
          <a:p>
            <a:pPr lvl="1"/>
            <a:r>
              <a:rPr kumimoji="1" lang="zh-CN" altLang="zh-CN" dirty="0"/>
              <a:t> </a:t>
            </a:r>
            <a:r>
              <a:rPr kumimoji="1" lang="zh-CN" altLang="en-US" dirty="0" smtClean="0"/>
              <a:t>滑动滑块超过最左或最右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最上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最下</a:t>
            </a:r>
            <a:r>
              <a:rPr kumimoji="1" lang="en-US" altLang="zh-CN" dirty="0" smtClean="0"/>
              <a:t>)</a:t>
            </a:r>
            <a:r>
              <a:rPr kumimoji="1" lang="zh-CN" altLang="en-US" dirty="0"/>
              <a:t>的位置时触发的一种抵御机制。 </a:t>
            </a:r>
            <a:endParaRPr kumimoji="1" lang="en-US" altLang="zh-CN" dirty="0" smtClean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345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Swiper</a:t>
            </a:r>
            <a:r>
              <a:rPr kumimoji="1" lang="zh-CN" altLang="en-US" dirty="0" smtClean="0"/>
              <a:t>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/>
              <a:t>内建分页控制 </a:t>
            </a:r>
            <a:endParaRPr kumimoji="1" lang="en-US" altLang="zh-CN" dirty="0"/>
          </a:p>
          <a:p>
            <a:r>
              <a:rPr kumimoji="1" lang="zh-CN" altLang="en-US" dirty="0"/>
              <a:t>自动播放 </a:t>
            </a:r>
            <a:endParaRPr kumimoji="1" lang="en-US" altLang="zh-CN" dirty="0" smtClean="0"/>
          </a:p>
          <a:p>
            <a:r>
              <a:rPr kumimoji="1" lang="zh-CN" altLang="en-US" dirty="0"/>
              <a:t>循环模式（</a:t>
            </a:r>
            <a:r>
              <a:rPr kumimoji="1" lang="en-US" altLang="zh-CN" dirty="0"/>
              <a:t>Loop mode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/>
              <a:t>旋转</a:t>
            </a:r>
            <a:r>
              <a:rPr kumimoji="1" lang="zh-CN" altLang="en-US" dirty="0" smtClean="0"/>
              <a:t>模式</a:t>
            </a:r>
            <a:r>
              <a:rPr kumimoji="1" lang="zh-CN" altLang="en-US" dirty="0"/>
              <a:t>（</a:t>
            </a:r>
            <a:r>
              <a:rPr kumimoji="1" lang="en-US" altLang="zh-CN" dirty="0" smtClean="0"/>
              <a:t>Carousel </a:t>
            </a:r>
            <a:r>
              <a:rPr kumimoji="1" lang="en-US" altLang="zh-CN" dirty="0"/>
              <a:t>mode</a:t>
            </a:r>
            <a:r>
              <a:rPr kumimoji="1" lang="zh-CN" altLang="en-US" dirty="0"/>
              <a:t>） 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Swiper </a:t>
            </a:r>
            <a:r>
              <a:rPr kumimoji="1" lang="zh-CN" altLang="en-US" dirty="0"/>
              <a:t>能够让你在</a:t>
            </a:r>
            <a:r>
              <a:rPr kumimoji="1" lang="en-US" altLang="zh-CN" dirty="0"/>
              <a:t>slides</a:t>
            </a:r>
            <a:r>
              <a:rPr kumimoji="1" lang="zh-CN" altLang="en-US" dirty="0"/>
              <a:t>父容器下设置你所需要展示的</a:t>
            </a:r>
            <a:r>
              <a:rPr kumimoji="1" lang="en-US" altLang="zh-CN" dirty="0"/>
              <a:t>slides</a:t>
            </a:r>
            <a:r>
              <a:rPr kumimoji="1" lang="zh-CN" altLang="en-US" dirty="0"/>
              <a:t>数量。 </a:t>
            </a:r>
            <a:endParaRPr kumimoji="1" lang="en-US" altLang="zh-CN" dirty="0"/>
          </a:p>
          <a:p>
            <a:r>
              <a:rPr kumimoji="1" lang="zh-CN" altLang="en-US" dirty="0" smtClean="0"/>
              <a:t>嵌套</a:t>
            </a:r>
            <a:r>
              <a:rPr kumimoji="1" lang="en-US" altLang="zh-CN" dirty="0"/>
              <a:t>Swipers </a:t>
            </a:r>
            <a:endParaRPr kumimoji="1" lang="en-US" altLang="zh-CN" dirty="0" smtClean="0"/>
          </a:p>
          <a:p>
            <a:r>
              <a:rPr kumimoji="1" lang="zh-CN" altLang="en-US" dirty="0"/>
              <a:t>任意的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标签 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可以将任一的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内容放到</a:t>
            </a:r>
            <a:r>
              <a:rPr kumimoji="1" lang="en-US" altLang="zh-CN" dirty="0"/>
              <a:t>slide</a:t>
            </a:r>
            <a:r>
              <a:rPr kumimoji="1" lang="zh-CN" altLang="en-US" dirty="0"/>
              <a:t>里，不止仅限于图像。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1244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Swiper</a:t>
            </a:r>
            <a:r>
              <a:rPr kumimoji="1" lang="zh-CN" altLang="en-US" dirty="0"/>
              <a:t>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硬件加速 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swiper </a:t>
            </a:r>
            <a:r>
              <a:rPr kumimoji="1" lang="zh-CN" altLang="en-US" dirty="0"/>
              <a:t>使用硬件加速技术（如果该移动设备支持的话）能够得到良好流畅的动画效果以及优</a:t>
            </a:r>
            <a:r>
              <a:rPr kumimoji="1" lang="zh-CN" altLang="en-US" dirty="0" smtClean="0"/>
              <a:t>美的外观。</a:t>
            </a:r>
            <a:endParaRPr kumimoji="1" lang="en-US" altLang="zh-CN" dirty="0" smtClean="0"/>
          </a:p>
          <a:p>
            <a:r>
              <a:rPr kumimoji="1" lang="zh-TW" altLang="en-US" dirty="0"/>
              <a:t>丰富的</a:t>
            </a:r>
            <a:r>
              <a:rPr kumimoji="1" lang="en-US" altLang="zh-TW" dirty="0" smtClean="0"/>
              <a:t>API</a:t>
            </a:r>
          </a:p>
          <a:p>
            <a:pPr lvl="1"/>
            <a:r>
              <a:rPr kumimoji="1" lang="zh-CN" altLang="en-US" dirty="0"/>
              <a:t>能够让开发者生成个人独有的分页器（</a:t>
            </a:r>
            <a:r>
              <a:rPr kumimoji="1" lang="en-US" altLang="zh-CN" dirty="0"/>
              <a:t>pagination</a:t>
            </a:r>
            <a:r>
              <a:rPr kumimoji="1" lang="zh-CN" altLang="en-US" dirty="0"/>
              <a:t>），上下滑块的按钮以及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个回调函数：</a:t>
            </a:r>
            <a:r>
              <a:rPr kumimoji="1" lang="en-US" altLang="zh-CN" dirty="0"/>
              <a:t>onTouchStart,onTouchMove,onTouchEnd,onSlideSwitch</a:t>
            </a:r>
            <a:r>
              <a:rPr kumimoji="1" lang="zh-CN" altLang="en-US" dirty="0"/>
              <a:t>。 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983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Swiper</a:t>
            </a:r>
            <a:r>
              <a:rPr kumimoji="1" lang="zh-CN" altLang="en-US" dirty="0"/>
              <a:t>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灵活的配置 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Swiper</a:t>
            </a:r>
            <a:r>
              <a:rPr kumimoji="1" lang="zh-CN" altLang="en-US" dirty="0"/>
              <a:t>在初始化的时候能够接受多个参数以便让其尽可能的灵活。能够配置动画的速度（</a:t>
            </a:r>
            <a:r>
              <a:rPr kumimoji="1" lang="en-US" altLang="zh-CN" dirty="0"/>
              <a:t>speed</a:t>
            </a:r>
            <a:r>
              <a:rPr kumimoji="1" lang="zh-CN" altLang="en-US" dirty="0"/>
              <a:t>），模式（</a:t>
            </a:r>
            <a:r>
              <a:rPr kumimoji="1" lang="en-US" altLang="zh-CN" dirty="0"/>
              <a:t>mode</a:t>
            </a:r>
            <a:r>
              <a:rPr kumimoji="1" lang="zh-CN" altLang="en-US" dirty="0"/>
              <a:t>水平抑或垂直的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.</a:t>
            </a:r>
            <a:r>
              <a:rPr kumimoji="1" lang="en-US" altLang="zh-CN" dirty="0"/>
              <a:t>..</a:t>
            </a:r>
            <a:r>
              <a:rPr kumimoji="1" lang="zh-CN" altLang="en-US" dirty="0"/>
              <a:t>以及其他</a:t>
            </a:r>
            <a:r>
              <a:rPr kumimoji="1" lang="en-US" altLang="zh-CN" dirty="0"/>
              <a:t>.. </a:t>
            </a:r>
            <a:endParaRPr kumimoji="1" lang="en-US" altLang="zh-CN" dirty="0" smtClean="0"/>
          </a:p>
          <a:p>
            <a:r>
              <a:rPr kumimoji="1" lang="zh-CN" altLang="en-US" dirty="0"/>
              <a:t>超轻量级 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压缩后仅仅</a:t>
            </a:r>
            <a:r>
              <a:rPr kumimoji="1" lang="en-US" altLang="zh-CN" dirty="0"/>
              <a:t>10KB</a:t>
            </a:r>
            <a:r>
              <a:rPr kumimoji="1" lang="zh-CN" altLang="en-US" dirty="0"/>
              <a:t>左右。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236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Swiper</a:t>
            </a:r>
            <a:r>
              <a:rPr kumimoji="1" lang="zh-CN" altLang="en-US" dirty="0"/>
              <a:t>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良好的兼容性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swiper</a:t>
            </a:r>
            <a:r>
              <a:rPr kumimoji="1" lang="zh-CN" altLang="en-US" dirty="0"/>
              <a:t>通用性的测试环境：移动端的</a:t>
            </a:r>
            <a:r>
              <a:rPr kumimoji="1" lang="en-US" altLang="zh-CN" dirty="0"/>
              <a:t>Safari</a:t>
            </a:r>
            <a:r>
              <a:rPr kumimoji="1" lang="zh-CN" altLang="en-US" dirty="0"/>
              <a:t>（</a:t>
            </a:r>
            <a:r>
              <a:rPr kumimoji="1" lang="en-US" altLang="zh-CN" dirty="0"/>
              <a:t>iOS5</a:t>
            </a:r>
            <a:r>
              <a:rPr kumimoji="1" lang="zh-CN" altLang="en-US" dirty="0"/>
              <a:t>下），</a:t>
            </a:r>
            <a:r>
              <a:rPr kumimoji="1" lang="en-US" altLang="zh-CN" dirty="0"/>
              <a:t>Android 2.1+</a:t>
            </a:r>
            <a:r>
              <a:rPr kumimoji="1" lang="zh-CN" altLang="en-US" dirty="0"/>
              <a:t>，</a:t>
            </a:r>
            <a:r>
              <a:rPr kumimoji="1" lang="en-US" altLang="zh-CN" dirty="0"/>
              <a:t>windows Phone 8,</a:t>
            </a:r>
            <a:r>
              <a:rPr kumimoji="1" lang="zh-CN" altLang="en-US" dirty="0"/>
              <a:t>以及最新版本的谷歌浏览器（</a:t>
            </a:r>
            <a:r>
              <a:rPr kumimoji="1" lang="en-US" altLang="zh-CN" dirty="0"/>
              <a:t>Chrome</a:t>
            </a:r>
            <a:r>
              <a:rPr kumimoji="1" lang="zh-CN" altLang="en-US" dirty="0"/>
              <a:t>），</a:t>
            </a:r>
            <a:r>
              <a:rPr kumimoji="1" lang="en-US" altLang="zh-CN" dirty="0"/>
              <a:t>Safari</a:t>
            </a:r>
            <a:r>
              <a:rPr kumimoji="1" lang="zh-CN" altLang="en-US" dirty="0"/>
              <a:t>，</a:t>
            </a:r>
            <a:r>
              <a:rPr kumimoji="1" lang="en-US" altLang="zh-CN" dirty="0"/>
              <a:t>Firefox</a:t>
            </a:r>
            <a:r>
              <a:rPr kumimoji="1" lang="zh-CN" altLang="en-US" dirty="0"/>
              <a:t>，</a:t>
            </a:r>
            <a:r>
              <a:rPr kumimoji="1" lang="en-US" altLang="zh-CN" dirty="0"/>
              <a:t>IE10 </a:t>
            </a:r>
            <a:r>
              <a:rPr kumimoji="1" lang="zh-CN" altLang="en-US" dirty="0"/>
              <a:t>以及欧朋浏览器（</a:t>
            </a:r>
            <a:r>
              <a:rPr kumimoji="1" lang="en-US" altLang="zh-CN" dirty="0"/>
              <a:t>Opera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/>
              <a:t>独立性 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不需要依赖于其他类库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9104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用法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800" dirty="0" err="1" smtClean="0"/>
              <a:t>var</a:t>
            </a:r>
            <a:r>
              <a:rPr kumimoji="1" lang="en-US" altLang="zh-CN" sz="2800" dirty="0" smtClean="0"/>
              <a:t> mySwiper = new </a:t>
            </a:r>
            <a:r>
              <a:rPr kumimoji="1" lang="en-US" altLang="zh-CN" sz="2800" dirty="0"/>
              <a:t>Swiper</a:t>
            </a:r>
            <a:r>
              <a:rPr kumimoji="1" lang="zh-CN" altLang="en-US" sz="2800" dirty="0"/>
              <a:t>（</a:t>
            </a:r>
            <a:r>
              <a:rPr kumimoji="1" lang="en-US" altLang="zh-CN" sz="2800" dirty="0"/>
              <a:t>container,options</a:t>
            </a:r>
            <a:r>
              <a:rPr kumimoji="1" lang="zh-CN" altLang="en-US" sz="2800" dirty="0" smtClean="0"/>
              <a:t>）</a:t>
            </a:r>
            <a:endParaRPr kumimoji="1" lang="en-US" altLang="zh-CN" sz="2800" dirty="0" smtClean="0"/>
          </a:p>
          <a:p>
            <a:pPr lvl="1"/>
            <a:r>
              <a:rPr kumimoji="1" lang="en-US" altLang="zh-CN" dirty="0"/>
              <a:t>container: </a:t>
            </a:r>
            <a:r>
              <a:rPr kumimoji="1" lang="zh-CN" altLang="en-US" dirty="0"/>
              <a:t>字符串要求，</a:t>
            </a:r>
            <a:r>
              <a:rPr kumimoji="1" lang="en-US" altLang="zh-CN" dirty="0" err="1"/>
              <a:t>Swiper's</a:t>
            </a:r>
            <a:r>
              <a:rPr kumimoji="1" lang="zh-CN" altLang="en-US" dirty="0"/>
              <a:t>容器的</a:t>
            </a:r>
            <a:r>
              <a:rPr kumimoji="1" lang="en-US" altLang="zh-CN" dirty="0" err="1"/>
              <a:t>css</a:t>
            </a:r>
            <a:r>
              <a:rPr kumimoji="1" lang="zh-CN" altLang="en-US" dirty="0"/>
              <a:t>选择器。在上面的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代码中就必须等于“</a:t>
            </a:r>
            <a:r>
              <a:rPr kumimoji="1" lang="en-US" altLang="zh-CN" dirty="0"/>
              <a:t>.swiper-container”</a:t>
            </a:r>
            <a:r>
              <a:rPr kumimoji="1" lang="en-US" altLang="zh-CN" dirty="0" smtClean="0"/>
              <a:t>;</a:t>
            </a:r>
          </a:p>
          <a:p>
            <a:pPr lvl="1"/>
            <a:r>
              <a:rPr kumimoji="1" lang="en-US" altLang="zh-TW" dirty="0"/>
              <a:t>options:-</a:t>
            </a:r>
            <a:r>
              <a:rPr kumimoji="1" lang="zh-TW" altLang="en-US" dirty="0"/>
              <a:t>对象，可选择</a:t>
            </a:r>
            <a:r>
              <a:rPr kumimoji="1" lang="zh-TW" altLang="en-US" dirty="0" smtClean="0"/>
              <a:t>的</a:t>
            </a:r>
            <a:endParaRPr kumimoji="1" lang="en-US" altLang="zh-TW" dirty="0" smtClean="0"/>
          </a:p>
          <a:p>
            <a:pPr lvl="1"/>
            <a:r>
              <a:rPr kumimoji="1" lang="zh-CN" altLang="en-US" dirty="0" smtClean="0"/>
              <a:t>返回值是拥有众多函数和方法的对象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	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5863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返回值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kumimoji="1" lang="zh-CN" altLang="zh-CN" sz="2400" dirty="0"/>
              <a:t> </a:t>
            </a:r>
            <a:r>
              <a:rPr kumimoji="1" lang="en-US" altLang="zh-CN" sz="2800" dirty="0" smtClean="0"/>
              <a:t>disableMousewheelControl</a:t>
            </a:r>
            <a:r>
              <a:rPr kumimoji="1" lang="en-US" altLang="zh-CN" sz="2800" dirty="0"/>
              <a:t>(</a:t>
            </a:r>
            <a:r>
              <a:rPr kumimoji="1" lang="en-US" altLang="zh-CN" sz="2800" dirty="0" smtClean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1" lang="en-US" altLang="zh-CN" sz="2800" dirty="0"/>
              <a:t>	</a:t>
            </a:r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滑动中禁掉鼠标滑轮控制</a:t>
            </a:r>
            <a:endParaRPr kumimoji="1" lang="zh-CN" alt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kumimoji="1" lang="en-US" altLang="zh-CN" sz="2800" dirty="0" smtClean="0"/>
              <a:t>enableMousewheelControl</a:t>
            </a:r>
            <a:r>
              <a:rPr kumimoji="1" lang="en-US" altLang="zh-CN" sz="2800" dirty="0"/>
              <a:t>(</a:t>
            </a:r>
            <a:r>
              <a:rPr kumimoji="1" lang="en-US" altLang="zh-CN" sz="2800" dirty="0" smtClean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1" lang="en-US" altLang="zh-CN" sz="2800" dirty="0"/>
              <a:t>	</a:t>
            </a:r>
            <a:r>
              <a:rPr kumimoji="1" lang="en-US" altLang="zh-CN" sz="2800" dirty="0" smtClean="0"/>
              <a:t>-</a:t>
            </a:r>
            <a:r>
              <a:rPr kumimoji="1" lang="zh-CN" altLang="en-US" sz="2800" dirty="0"/>
              <a:t>能够使用禁掉</a:t>
            </a:r>
            <a:r>
              <a:rPr kumimoji="1" lang="zh-CN" altLang="en-US" sz="2800" dirty="0" smtClean="0"/>
              <a:t>了的鼠标滑轮     </a:t>
            </a:r>
            <a:r>
              <a:rPr kumimoji="1" lang="zh-CN" altLang="zh-CN" sz="2800" dirty="0"/>
              <a:t> </a:t>
            </a:r>
            <a:r>
              <a:rPr kumimoji="1" lang="zh-CN" altLang="en-US" sz="2800" dirty="0" smtClean="0"/>
              <a:t>  </a:t>
            </a:r>
            <a:r>
              <a:rPr kumimoji="1" lang="en-US" altLang="zh-CN" sz="2800" dirty="0" smtClean="0"/>
              <a:t>enableKeyboardControl</a:t>
            </a:r>
            <a:r>
              <a:rPr kumimoji="1" lang="en-US" altLang="zh-CN" sz="2800" dirty="0"/>
              <a:t>(</a:t>
            </a:r>
            <a:r>
              <a:rPr kumimoji="1" lang="en-US" altLang="zh-CN" sz="2800" dirty="0" smtClean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1" lang="en-US" altLang="zh-CN" sz="2800" dirty="0"/>
              <a:t>	</a:t>
            </a:r>
            <a:r>
              <a:rPr kumimoji="1" lang="en-US" altLang="zh-CN" sz="2800" dirty="0" smtClean="0"/>
              <a:t>-</a:t>
            </a:r>
            <a:r>
              <a:rPr kumimoji="1" lang="zh-CN" altLang="en-US" sz="2800" dirty="0"/>
              <a:t>滑动中键盘</a:t>
            </a:r>
            <a:r>
              <a:rPr kumimoji="1" lang="zh-CN" altLang="en-US" sz="2800" dirty="0" smtClean="0"/>
              <a:t>控制可用</a:t>
            </a:r>
            <a:endParaRPr kumimoji="1" lang="zh-CN" alt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kumimoji="1" lang="zh-CN" altLang="zh-CN" sz="2800" dirty="0"/>
              <a:t> </a:t>
            </a:r>
            <a:r>
              <a:rPr kumimoji="1" lang="en-US" altLang="zh-CN" sz="2800" dirty="0" smtClean="0"/>
              <a:t>disableKeyboardControl</a:t>
            </a:r>
            <a:r>
              <a:rPr kumimoji="1" lang="en-US" altLang="zh-CN" sz="2800" dirty="0"/>
              <a:t>(</a:t>
            </a:r>
            <a:r>
              <a:rPr kumimoji="1" lang="en-US" altLang="zh-CN" sz="2800" dirty="0" smtClean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1" lang="en-US" altLang="zh-CN" sz="2800" dirty="0"/>
              <a:t>	</a:t>
            </a:r>
            <a:r>
              <a:rPr kumimoji="1" lang="en-US" altLang="zh-CN" sz="2800" dirty="0" smtClean="0"/>
              <a:t>-</a:t>
            </a:r>
            <a:r>
              <a:rPr kumimoji="1" lang="zh-CN" altLang="en-US" sz="2800" dirty="0"/>
              <a:t>禁用滑动中键盘</a:t>
            </a:r>
            <a:r>
              <a:rPr kumimoji="1" lang="zh-CN" altLang="en-US" sz="2800" dirty="0" smtClean="0"/>
              <a:t>控制</a:t>
            </a:r>
            <a:endParaRPr kumimoji="1" lang="zh-CN" altLang="en-US" sz="28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7757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返回值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swipeNext(</a:t>
            </a:r>
            <a:r>
              <a:rPr kumimoji="1" lang="en-US" altLang="zh-CN" sz="2800" dirty="0" smtClean="0"/>
              <a:t>)</a:t>
            </a:r>
          </a:p>
          <a:p>
            <a:pPr lvl="1"/>
            <a:r>
              <a:rPr kumimoji="1" lang="zh-CN" altLang="en-US" sz="2400" dirty="0" smtClean="0"/>
              <a:t>执行过渡动画</a:t>
            </a:r>
            <a:r>
              <a:rPr kumimoji="1" lang="zh-CN" altLang="en-US" sz="2400" dirty="0"/>
              <a:t>到下一滑块（</a:t>
            </a:r>
            <a:r>
              <a:rPr kumimoji="1" lang="en-US" altLang="zh-CN" sz="2400" dirty="0"/>
              <a:t>slide</a:t>
            </a:r>
            <a:r>
              <a:rPr kumimoji="1" lang="zh-CN" altLang="en-US" sz="2400" dirty="0"/>
              <a:t>）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简单来说就是滑动到下一个页面</a:t>
            </a:r>
            <a:r>
              <a:rPr kumimoji="1" lang="en-US" altLang="zh-CN" sz="2400" dirty="0"/>
              <a:t>)</a:t>
            </a:r>
          </a:p>
          <a:p>
            <a:r>
              <a:rPr kumimoji="1" lang="en-US" altLang="zh-CN" sz="2800" dirty="0"/>
              <a:t>swipePrev(</a:t>
            </a:r>
            <a:r>
              <a:rPr kumimoji="1" lang="en-US" altLang="zh-CN" sz="2800" dirty="0" smtClean="0"/>
              <a:t>)</a:t>
            </a:r>
          </a:p>
          <a:p>
            <a:pPr lvl="1"/>
            <a:r>
              <a:rPr kumimoji="1" lang="zh-CN" altLang="zh-CN" sz="2400" dirty="0" smtClean="0"/>
              <a:t> </a:t>
            </a:r>
            <a:r>
              <a:rPr kumimoji="1" lang="en-US" altLang="zh-CN" sz="2400" dirty="0" smtClean="0"/>
              <a:t>	</a:t>
            </a:r>
            <a:r>
              <a:rPr kumimoji="1" lang="zh-CN" altLang="en-US" sz="2400" dirty="0" smtClean="0"/>
              <a:t>执行过渡动画</a:t>
            </a:r>
            <a:r>
              <a:rPr kumimoji="1" lang="zh-CN" altLang="en-US" sz="2400" dirty="0"/>
              <a:t>到上一滑块</a:t>
            </a:r>
          </a:p>
          <a:p>
            <a:r>
              <a:rPr kumimoji="1" lang="en-US" altLang="zh-CN" sz="2800" dirty="0"/>
              <a:t>swipeTo(index,speed,runCallbacks) </a:t>
            </a:r>
          </a:p>
          <a:p>
            <a:pPr lvl="1"/>
            <a:r>
              <a:rPr kumimoji="1" lang="zh-CN" altLang="en-US" sz="2400" dirty="0" smtClean="0"/>
              <a:t>执行过</a:t>
            </a:r>
            <a:r>
              <a:rPr kumimoji="1" lang="zh-CN" altLang="en-US" sz="2400" dirty="0"/>
              <a:t>渡到索引下标数字等于传入参数“</a:t>
            </a:r>
            <a:r>
              <a:rPr kumimoji="1" lang="en-US" altLang="zh-CN" sz="2400" dirty="0"/>
              <a:t>index”</a:t>
            </a:r>
            <a:r>
              <a:rPr kumimoji="1" lang="zh-CN" altLang="en-US" sz="2400" dirty="0"/>
              <a:t>的页面（</a:t>
            </a:r>
            <a:r>
              <a:rPr kumimoji="1" lang="en-US" altLang="zh-CN" sz="2400" dirty="0"/>
              <a:t>slide</a:t>
            </a:r>
            <a:r>
              <a:rPr kumimoji="1" lang="zh-CN" altLang="en-US" sz="2400" dirty="0"/>
              <a:t>）处，速度为传入的参数“</a:t>
            </a:r>
            <a:r>
              <a:rPr kumimoji="1" lang="en-US" altLang="zh-CN" sz="2400" dirty="0"/>
              <a:t>speed”</a:t>
            </a:r>
            <a:r>
              <a:rPr kumimoji="1" lang="zh-CN" altLang="en-US" sz="2400" dirty="0"/>
              <a:t>。同时可将“</a:t>
            </a:r>
            <a:r>
              <a:rPr kumimoji="1" lang="en-US" altLang="zh-CN" sz="2400" dirty="0"/>
              <a:t>runCallbacks”</a:t>
            </a:r>
            <a:r>
              <a:rPr kumimoji="1" lang="zh-CN" altLang="en-US" sz="2400" dirty="0"/>
              <a:t>设置为</a:t>
            </a:r>
            <a:r>
              <a:rPr kumimoji="1" lang="en-US" altLang="zh-CN" sz="2400" dirty="0"/>
              <a:t>false</a:t>
            </a:r>
            <a:r>
              <a:rPr kumimoji="1" lang="zh-CN" altLang="en-US" sz="2400" dirty="0"/>
              <a:t>（默认为“</a:t>
            </a:r>
            <a:r>
              <a:rPr kumimoji="1" lang="en-US" altLang="zh-CN" sz="2400" dirty="0"/>
              <a:t>true”</a:t>
            </a:r>
            <a:r>
              <a:rPr kumimoji="1" lang="zh-CN" altLang="en-US" sz="2400" dirty="0"/>
              <a:t>），那么</a:t>
            </a:r>
            <a:r>
              <a:rPr kumimoji="1" lang="en-US" altLang="zh-CN" sz="2400" dirty="0"/>
              <a:t>transition</a:t>
            </a:r>
            <a:r>
              <a:rPr kumimoji="1" lang="zh-CN" altLang="en-US" sz="2400" dirty="0"/>
              <a:t>（过渡）不会产生</a:t>
            </a:r>
            <a:r>
              <a:rPr kumimoji="1" lang="en-US" altLang="zh-CN" sz="2400" dirty="0"/>
              <a:t>onSlideChange</a:t>
            </a:r>
            <a:r>
              <a:rPr kumimoji="1" lang="zh-CN" altLang="en-US" sz="2400" dirty="0"/>
              <a:t>回调函数。</a:t>
            </a:r>
          </a:p>
          <a:p>
            <a:endParaRPr kumimoji="1"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2043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9058</TotalTime>
  <Words>1094</Words>
  <Application>Microsoft Office PowerPoint</Application>
  <PresentationFormat>全屏显示(4:3)</PresentationFormat>
  <Paragraphs>126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Swiper</vt:lpstr>
      <vt:lpstr>Swiper特性</vt:lpstr>
      <vt:lpstr>Swiper特性</vt:lpstr>
      <vt:lpstr>Swiper特性</vt:lpstr>
      <vt:lpstr>Swiper特性</vt:lpstr>
      <vt:lpstr>Swiper特性</vt:lpstr>
      <vt:lpstr>用法</vt:lpstr>
      <vt:lpstr>返回值-函数</vt:lpstr>
      <vt:lpstr>返回值-函数</vt:lpstr>
      <vt:lpstr>返回值-函数</vt:lpstr>
      <vt:lpstr>返回值-属性</vt:lpstr>
      <vt:lpstr>options</vt:lpstr>
      <vt:lpstr>options</vt:lpstr>
      <vt:lpstr>回调函数</vt:lpstr>
      <vt:lpstr>回调函数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dc:creator>wy wy</dc:creator>
  <cp:lastModifiedBy>Administrator</cp:lastModifiedBy>
  <cp:revision>180</cp:revision>
  <dcterms:created xsi:type="dcterms:W3CDTF">2015-11-24T05:22:10Z</dcterms:created>
  <dcterms:modified xsi:type="dcterms:W3CDTF">2016-09-17T08:39:14Z</dcterms:modified>
</cp:coreProperties>
</file>