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63" r:id="rId3"/>
    <p:sldId id="265" r:id="rId4"/>
    <p:sldId id="266" r:id="rId5"/>
    <p:sldId id="267" r:id="rId6"/>
    <p:sldId id="268" r:id="rId7"/>
    <p:sldId id="269" r:id="rId8"/>
    <p:sldId id="273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0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x-none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t>16/9/21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t>16/9/21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t>16/9/21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t>16/9/21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t>16/9/21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t>16/9/21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x-none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t>16/9/21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t>16/9/21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t>16/9/21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t>16/9/21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t>16/9/21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x-none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t>16/9/21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en-US" dirty="0"/>
          </a:p>
        </p:txBody>
      </p:sp>
      <p:pic>
        <p:nvPicPr>
          <p:cNvPr id="15" name="Picture 4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3" y="6126163"/>
            <a:ext cx="4284662" cy="6286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/>
              <a:t>React-native</a:t>
            </a:r>
            <a:endParaRPr kumimoji="1"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sz="2400" dirty="0"/>
              <a:t>Learn Once ,Write </a:t>
            </a:r>
            <a:r>
              <a:rPr kumimoji="1" lang="en-US" altLang="zh-CN" sz="2400" dirty="0" smtClean="0"/>
              <a:t>Anywhere</a:t>
            </a:r>
          </a:p>
          <a:p>
            <a:r>
              <a:rPr kumimoji="1" lang="zh-CN" altLang="en-US" sz="2400" dirty="0" smtClean="0"/>
              <a:t>通过同一套技术，应用在不同的端</a:t>
            </a:r>
            <a:endParaRPr kumimoji="1" lang="en-US" altLang="zh-CN" sz="24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2990911" y="5702960"/>
            <a:ext cx="61530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kumimoji="1" lang="en-US" altLang="zh-CN" sz="2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          </a:t>
            </a:r>
            <a:r>
              <a:rPr kumimoji="1" lang="zh-CN" altLang="en-US" sz="2800" b="1" cap="all" dirty="0" smtClean="0">
                <a:ln w="0"/>
                <a:solidFill>
                  <a:srgbClr val="660066"/>
                </a:solidFill>
                <a:effectLst>
                  <a:reflection blurRad="12700" stA="50000" endPos="50000" dist="5000" dir="5400000" sy="-100000" rotWithShape="0"/>
                </a:effectLst>
              </a:rPr>
              <a:t>欢迎微</a:t>
            </a:r>
            <a:r>
              <a:rPr kumimoji="1" lang="zh-CN" altLang="en-US" sz="2800" b="1" cap="all" dirty="0">
                <a:ln w="0"/>
                <a:solidFill>
                  <a:srgbClr val="660066"/>
                </a:solidFill>
                <a:effectLst>
                  <a:reflection blurRad="12700" stA="50000" endPos="50000" dist="5000" dir="5400000" sy="-100000" rotWithShape="0"/>
                </a:effectLst>
              </a:rPr>
              <a:t>信交流：</a:t>
            </a:r>
            <a:r>
              <a:rPr kumimoji="1" lang="en-US" altLang="zh-CN" sz="2800" b="1" cap="all" dirty="0">
                <a:ln w="0"/>
                <a:solidFill>
                  <a:srgbClr val="660066"/>
                </a:solidFill>
                <a:effectLst>
                  <a:reflection blurRad="12700" stA="50000" endPos="50000" dist="5000" dir="5400000" sy="-100000" rotWithShape="0"/>
                </a:effectLst>
              </a:rPr>
              <a:t>18611959267 </a:t>
            </a:r>
            <a:r>
              <a:rPr kumimoji="1" lang="zh-CN" altLang="en-US" sz="2800" b="1" cap="all" dirty="0">
                <a:ln w="0"/>
                <a:solidFill>
                  <a:srgbClr val="660066"/>
                </a:solidFill>
                <a:effectLst>
                  <a:reflection blurRad="12700" stA="50000" endPos="50000" dist="5000" dir="5400000" sy="-100000" rotWithShape="0"/>
                </a:effectLst>
              </a:rPr>
              <a:t>张蕾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122197"/>
            <a:ext cx="7408333" cy="4192208"/>
          </a:xfrm>
        </p:spPr>
        <p:txBody>
          <a:bodyPr>
            <a:normAutofit fontScale="70000" lnSpcReduction="20000"/>
          </a:bodyPr>
          <a:lstStyle/>
          <a:p>
            <a:r>
              <a:rPr kumimoji="1" lang="zh-CN" altLang="en-US" sz="3100" dirty="0"/>
              <a:t>方法代理：即完成方法的代理绑定，就是当有一些行为发生时执行某个函数</a:t>
            </a:r>
          </a:p>
          <a:p>
            <a:r>
              <a:rPr kumimoji="1" lang="zh-CN" altLang="en-US" sz="3100" dirty="0"/>
              <a:t>检索数据</a:t>
            </a:r>
            <a:r>
              <a:rPr kumimoji="1" lang="en-US" altLang="zh-CN" sz="3100" dirty="0"/>
              <a:t> fetch</a:t>
            </a:r>
          </a:p>
          <a:p>
            <a:pPr lvl="1"/>
            <a:r>
              <a:rPr lang="en-US" altLang="zh-CN" sz="3100" i="1" dirty="0"/>
              <a:t>fetch</a:t>
            </a:r>
            <a:r>
              <a:rPr lang="en-US" altLang="zh-CN" sz="3100" dirty="0"/>
              <a:t>(queryUrl)</a:t>
            </a:r>
            <a:br>
              <a:rPr lang="en-US" altLang="zh-CN" sz="3100" dirty="0"/>
            </a:br>
            <a:r>
              <a:rPr lang="en-US" altLang="zh-CN" sz="3100" dirty="0"/>
              <a:t>    .then((response)=&gt;response.json())</a:t>
            </a:r>
            <a:br>
              <a:rPr lang="en-US" altLang="zh-CN" sz="3100" dirty="0"/>
            </a:br>
            <a:r>
              <a:rPr lang="en-US" altLang="zh-CN" sz="3100" dirty="0"/>
              <a:t>    .then((responseData)=&gt;{</a:t>
            </a:r>
            <a:br>
              <a:rPr lang="en-US" altLang="zh-CN" sz="3100" dirty="0"/>
            </a:br>
            <a:r>
              <a:rPr lang="en-US" altLang="zh-CN" sz="3100" dirty="0"/>
              <a:t>        if(responseData.items){</a:t>
            </a:r>
            <a:br>
              <a:rPr lang="en-US" altLang="zh-CN" sz="3100" dirty="0"/>
            </a:br>
            <a:r>
              <a:rPr lang="en-US" altLang="zh-CN" sz="3100" dirty="0"/>
              <a:t>            this.setState({</a:t>
            </a:r>
            <a:br>
              <a:rPr lang="en-US" altLang="zh-CN" sz="3100" dirty="0"/>
            </a:br>
            <a:r>
              <a:rPr lang="en-US" altLang="zh-CN" sz="3100" dirty="0"/>
              <a:t>		</a:t>
            </a:r>
            <a:r>
              <a:rPr lang="is-IS" altLang="zh-CN" sz="3100" dirty="0"/>
              <a:t>…...</a:t>
            </a:r>
            <a:endParaRPr lang="en-US" altLang="zh-CN" sz="3100" dirty="0"/>
          </a:p>
          <a:p>
            <a:pPr marL="302260" lvl="1" indent="0">
              <a:buNone/>
            </a:pPr>
            <a:r>
              <a:rPr lang="en-US" altLang="zh-CN" sz="3100" dirty="0"/>
              <a:t>            })</a:t>
            </a:r>
            <a:br>
              <a:rPr lang="en-US" altLang="zh-CN" sz="3100" dirty="0"/>
            </a:br>
            <a:r>
              <a:rPr lang="en-US" altLang="zh-CN" sz="3100" dirty="0"/>
              <a:t>        }</a:t>
            </a:r>
            <a:br>
              <a:rPr lang="en-US" altLang="zh-CN" sz="3100" dirty="0"/>
            </a:br>
            <a:r>
              <a:rPr lang="en-US" altLang="zh-CN" sz="3100" dirty="0"/>
              <a:t>    })</a:t>
            </a:r>
            <a:br>
              <a:rPr lang="en-US" altLang="zh-CN" sz="3100" dirty="0"/>
            </a:br>
            <a:r>
              <a:rPr lang="en-US" altLang="zh-CN" sz="3100" dirty="0"/>
              <a:t>.done()</a:t>
            </a:r>
            <a:r>
              <a:rPr lang="en-US" altLang="zh-CN" sz="3100" dirty="0" smtClean="0"/>
              <a:t>;</a:t>
            </a:r>
          </a:p>
          <a:p>
            <a:pPr marL="302260" lvl="1" indent="0">
              <a:buNone/>
            </a:pPr>
            <a:r>
              <a:rPr kumimoji="1" lang="zh-CN" altLang="en-US" sz="3100" dirty="0"/>
              <a:t>显示结果</a:t>
            </a:r>
            <a:r>
              <a:rPr kumimoji="1" lang="en-US" altLang="zh-CN" sz="3100" dirty="0"/>
              <a:t> ListView</a:t>
            </a:r>
            <a:r>
              <a:rPr kumimoji="1" lang="zh-CN" altLang="en-US" sz="3100" dirty="0"/>
              <a:t>组件的运用和</a:t>
            </a:r>
            <a:r>
              <a:rPr kumimoji="1" lang="en-US" altLang="zh-CN" sz="3100" dirty="0"/>
              <a:t>Flexbox</a:t>
            </a:r>
            <a:r>
              <a:rPr kumimoji="1" lang="zh-CN" altLang="en-US" sz="3100" dirty="0"/>
              <a:t>布局演练</a:t>
            </a:r>
          </a:p>
          <a:p>
            <a:pPr marL="302260" lvl="1" indent="0">
              <a:buNone/>
            </a:pP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项目实操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Navigator</a:t>
            </a:r>
            <a:r>
              <a:rPr kumimoji="1" lang="zh-CN" altLang="en-US" sz="2800" dirty="0"/>
              <a:t>组件</a:t>
            </a:r>
          </a:p>
          <a:p>
            <a:r>
              <a:rPr kumimoji="1" lang="zh-CN" altLang="en-US" sz="2800" dirty="0"/>
              <a:t>通过</a:t>
            </a:r>
            <a:r>
              <a:rPr kumimoji="1" lang="en-US" altLang="zh-CN" sz="2800" dirty="0"/>
              <a:t>configureScene</a:t>
            </a:r>
            <a:r>
              <a:rPr kumimoji="1" lang="zh-CN" altLang="en-US" sz="2800" dirty="0"/>
              <a:t>属性改变场景的动画或者手势</a:t>
            </a:r>
          </a:p>
          <a:p>
            <a:r>
              <a:rPr kumimoji="1" lang="en-US" altLang="zh-CN" sz="2800" dirty="0"/>
              <a:t>initialRoute = {name:</a:t>
            </a:r>
            <a:r>
              <a:rPr kumimoji="1" lang="zh-CN" altLang="en-US" sz="2800" dirty="0"/>
              <a:t>渲染模块名</a:t>
            </a:r>
            <a:r>
              <a:rPr kumimoji="1" lang="en-US" altLang="zh-CN" sz="2800" dirty="0"/>
              <a:t>}</a:t>
            </a:r>
          </a:p>
          <a:p>
            <a:r>
              <a:rPr kumimoji="1" lang="en-US" altLang="zh-CN" sz="2800" dirty="0"/>
              <a:t>renderScene</a:t>
            </a:r>
            <a:r>
              <a:rPr kumimoji="1" lang="zh-CN" altLang="en-US" sz="2800" dirty="0"/>
              <a:t>用来渲染指定路由的场景，调用的参数是路由和导</a:t>
            </a:r>
            <a:r>
              <a:rPr kumimoji="1" lang="zh-CN" altLang="en-US" sz="2800" dirty="0" smtClean="0"/>
              <a:t>航器</a:t>
            </a:r>
            <a:endParaRPr kumimoji="1"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React-native</a:t>
            </a:r>
            <a:br>
              <a:rPr kumimoji="1" lang="en-US" altLang="zh-CN" dirty="0"/>
            </a:br>
            <a:r>
              <a:rPr kumimoji="1" lang="zh-CN" altLang="en-US" dirty="0"/>
              <a:t>导航实现场景切换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1.React Native </a:t>
            </a:r>
            <a:r>
              <a:rPr kumimoji="1" lang="zh-CN" altLang="en-US" sz="2800" dirty="0"/>
              <a:t>介绍</a:t>
            </a:r>
          </a:p>
          <a:p>
            <a:r>
              <a:rPr kumimoji="1" lang="en-US" altLang="zh-CN" sz="2800" dirty="0" smtClean="0"/>
              <a:t>2.React </a:t>
            </a:r>
            <a:r>
              <a:rPr kumimoji="1" lang="en-US" altLang="zh-CN" sz="2800" dirty="0"/>
              <a:t>Native</a:t>
            </a:r>
            <a:r>
              <a:rPr kumimoji="1" lang="zh-CN" altLang="en-US" sz="2800" dirty="0"/>
              <a:t>基本的特点和功</a:t>
            </a:r>
            <a:r>
              <a:rPr kumimoji="1" lang="zh-CN" altLang="en-US" sz="2800" dirty="0" smtClean="0"/>
              <a:t>能</a:t>
            </a:r>
          </a:p>
          <a:p>
            <a:r>
              <a:rPr kumimoji="1" lang="en-US" altLang="zh-CN" sz="2800" dirty="0"/>
              <a:t>3.</a:t>
            </a:r>
            <a:r>
              <a:rPr kumimoji="1" lang="zh-CN" altLang="en-US" sz="2800" dirty="0"/>
              <a:t>学习</a:t>
            </a:r>
            <a:r>
              <a:rPr kumimoji="1" lang="en-US" altLang="zh-CN" sz="2800" dirty="0"/>
              <a:t>React Native</a:t>
            </a:r>
            <a:r>
              <a:rPr kumimoji="1" lang="zh-CN" altLang="en-US" sz="2800" dirty="0"/>
              <a:t>开发环境搭建</a:t>
            </a:r>
          </a:p>
          <a:p>
            <a:r>
              <a:rPr kumimoji="1" lang="zh-CN" altLang="en-US" sz="2800" dirty="0"/>
              <a:t>4</a:t>
            </a:r>
            <a:r>
              <a:rPr kumimoji="1" lang="en-US" altLang="zh-CN" sz="2800" dirty="0"/>
              <a:t>.</a:t>
            </a:r>
            <a:r>
              <a:rPr kumimoji="1" lang="zh-CN" altLang="en-US" sz="2800" dirty="0"/>
              <a:t>项目实操</a:t>
            </a:r>
          </a:p>
          <a:p>
            <a:r>
              <a:rPr kumimoji="1" lang="zh-CN" altLang="en-US" sz="2800" dirty="0"/>
              <a:t>5</a:t>
            </a:r>
            <a:r>
              <a:rPr kumimoji="1" lang="en-US" altLang="zh-CN" sz="2800" dirty="0"/>
              <a:t>.</a:t>
            </a:r>
            <a:r>
              <a:rPr kumimoji="1" lang="zh-CN" altLang="en-US" sz="2800" dirty="0"/>
              <a:t>实际开发项目的演示</a:t>
            </a:r>
          </a:p>
          <a:p>
            <a:r>
              <a:rPr kumimoji="1" lang="zh-CN" altLang="en-US" sz="2800" dirty="0"/>
              <a:t>6</a:t>
            </a:r>
            <a:r>
              <a:rPr kumimoji="1" lang="en-US" altLang="zh-CN" sz="2800" dirty="0"/>
              <a:t>.</a:t>
            </a:r>
            <a:r>
              <a:rPr kumimoji="1" lang="zh-CN" altLang="en-US" sz="2800" dirty="0" smtClean="0"/>
              <a:t>内容总结与讨论</a:t>
            </a:r>
            <a:endParaRPr kumimoji="1"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概要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React-native </a:t>
            </a:r>
            <a:r>
              <a:rPr kumimoji="1" lang="zh-CN" altLang="en-US" sz="2800" dirty="0"/>
              <a:t>是</a:t>
            </a:r>
            <a:r>
              <a:rPr kumimoji="1" lang="en-US" altLang="zh-CN" sz="2800" dirty="0"/>
              <a:t>Facebook </a:t>
            </a:r>
            <a:r>
              <a:rPr kumimoji="1" lang="zh-CN" altLang="en-US" sz="2800" dirty="0"/>
              <a:t>在</a:t>
            </a:r>
            <a:r>
              <a:rPr kumimoji="1" lang="en-US" altLang="zh-CN" sz="2800" dirty="0"/>
              <a:t>2015 React </a:t>
            </a:r>
            <a:r>
              <a:rPr kumimoji="1" lang="zh-CN" altLang="en-US" sz="2800" dirty="0"/>
              <a:t>开发者大会上公开的应用开发框架，一个可以用</a:t>
            </a:r>
            <a:r>
              <a:rPr kumimoji="1" lang="en-US" altLang="zh-CN" sz="2800" dirty="0"/>
              <a:t>React</a:t>
            </a:r>
            <a:r>
              <a:rPr kumimoji="1" lang="zh-CN" altLang="en-US" sz="2800" dirty="0"/>
              <a:t>开发原生应用的框架。</a:t>
            </a:r>
          </a:p>
          <a:p>
            <a:r>
              <a:rPr kumimoji="1" lang="zh-CN" altLang="en-US" sz="2800" dirty="0"/>
              <a:t>即</a:t>
            </a:r>
            <a:r>
              <a:rPr kumimoji="1" lang="en-US" altLang="zh-CN" sz="2800" dirty="0"/>
              <a:t> react+jsx </a:t>
            </a:r>
            <a:r>
              <a:rPr kumimoji="1" lang="zh-CN" altLang="en-US" sz="2800" dirty="0"/>
              <a:t>开发原生应</a:t>
            </a:r>
            <a:r>
              <a:rPr kumimoji="1" lang="zh-CN" altLang="en-US" sz="2800" dirty="0" smtClean="0"/>
              <a:t>用的框架</a:t>
            </a:r>
            <a:endParaRPr kumimoji="1"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React-native</a:t>
            </a:r>
            <a:r>
              <a:rPr kumimoji="1" lang="zh-CN" altLang="en-US" dirty="0"/>
              <a:t>介绍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675467"/>
            <a:ext cx="7814733" cy="3450696"/>
          </a:xfrm>
        </p:spPr>
        <p:txBody>
          <a:bodyPr>
            <a:normAutofit fontScale="92500"/>
          </a:bodyPr>
          <a:lstStyle/>
          <a:p>
            <a:r>
              <a:rPr kumimoji="1" lang="en-US" altLang="zh-CN" sz="2800" dirty="0"/>
              <a:t>React </a:t>
            </a:r>
            <a:r>
              <a:rPr kumimoji="1" lang="zh-CN" altLang="en-US" sz="2800" dirty="0"/>
              <a:t>是一套前端</a:t>
            </a:r>
            <a:r>
              <a:rPr kumimoji="1" lang="en-US" altLang="zh-CN" sz="2800" dirty="0"/>
              <a:t>Javascript</a:t>
            </a:r>
            <a:r>
              <a:rPr kumimoji="1" lang="zh-CN" altLang="en-US" sz="2800" dirty="0"/>
              <a:t>框架，由</a:t>
            </a:r>
            <a:r>
              <a:rPr kumimoji="1" lang="en-US" altLang="zh-CN" sz="2800" dirty="0"/>
              <a:t>Facebook</a:t>
            </a:r>
            <a:r>
              <a:rPr kumimoji="1" lang="zh-CN" altLang="en-US" sz="2800" dirty="0"/>
              <a:t>开源</a:t>
            </a:r>
          </a:p>
          <a:p>
            <a:r>
              <a:rPr kumimoji="1" lang="zh-CN" altLang="en-US" sz="2800" dirty="0"/>
              <a:t>特点：</a:t>
            </a:r>
            <a:r>
              <a:rPr kumimoji="1" lang="en-US" altLang="zh-CN" sz="2800" dirty="0"/>
              <a:t>Jsx</a:t>
            </a:r>
            <a:r>
              <a:rPr kumimoji="1" lang="zh-CN" altLang="en-US" sz="2800" dirty="0"/>
              <a:t>语法，组件化模块，</a:t>
            </a:r>
            <a:r>
              <a:rPr kumimoji="1" lang="en-US" altLang="zh-CN" sz="2800" dirty="0"/>
              <a:t>virtual DOM,</a:t>
            </a:r>
            <a:r>
              <a:rPr kumimoji="1" lang="zh-CN" altLang="en-US" sz="2800" dirty="0"/>
              <a:t>单向数据流</a:t>
            </a:r>
          </a:p>
          <a:p>
            <a:r>
              <a:rPr kumimoji="1" lang="zh-CN" altLang="en-US" sz="2800" dirty="0"/>
              <a:t>基本模式：每个</a:t>
            </a:r>
            <a:r>
              <a:rPr kumimoji="1" lang="en-US" altLang="zh-CN" sz="2800" dirty="0"/>
              <a:t>React </a:t>
            </a:r>
            <a:r>
              <a:rPr kumimoji="1" lang="zh-CN" altLang="en-US" sz="2800" dirty="0"/>
              <a:t>应用可视为组件的组合，而每个</a:t>
            </a:r>
            <a:r>
              <a:rPr kumimoji="1" lang="en-US" altLang="zh-CN" sz="2800" dirty="0"/>
              <a:t>React </a:t>
            </a:r>
            <a:r>
              <a:rPr kumimoji="1" lang="zh-CN" altLang="en-US" sz="2800" dirty="0"/>
              <a:t>组件由属性（</a:t>
            </a:r>
            <a:r>
              <a:rPr kumimoji="1" lang="en-US" altLang="zh-CN" sz="2800" dirty="0"/>
              <a:t>property</a:t>
            </a:r>
            <a:r>
              <a:rPr kumimoji="1" lang="zh-CN" altLang="en-US" sz="2800" dirty="0"/>
              <a:t>）和状态（</a:t>
            </a:r>
            <a:r>
              <a:rPr kumimoji="1" lang="en-US" altLang="zh-CN" sz="2800" dirty="0"/>
              <a:t>state</a:t>
            </a:r>
            <a:r>
              <a:rPr kumimoji="1" lang="zh-CN" altLang="en-US" sz="2800" dirty="0"/>
              <a:t>）来配置。当状态发生变化时更新</a:t>
            </a:r>
            <a:r>
              <a:rPr kumimoji="1" lang="en-US" altLang="zh-CN" sz="2800" dirty="0"/>
              <a:t>UI</a:t>
            </a:r>
            <a:r>
              <a:rPr kumimoji="1" lang="zh-CN" altLang="en-US" sz="2800" dirty="0"/>
              <a:t>，组件的结构是由虚拟</a:t>
            </a:r>
            <a:r>
              <a:rPr kumimoji="1" lang="en-US" altLang="zh-CN" sz="2800" dirty="0"/>
              <a:t>DOM</a:t>
            </a:r>
            <a:r>
              <a:rPr kumimoji="1" lang="zh-CN" altLang="en-US" sz="2800" dirty="0"/>
              <a:t>来维护，确保了实际更新的</a:t>
            </a:r>
            <a:r>
              <a:rPr kumimoji="1" lang="en-US" altLang="zh-CN" sz="2800" dirty="0"/>
              <a:t>DOM</a:t>
            </a:r>
            <a:r>
              <a:rPr kumimoji="1" lang="zh-CN" altLang="en-US" sz="2800" dirty="0"/>
              <a:t>只包括真正产生了状态变化的部分。</a:t>
            </a:r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React</a:t>
            </a:r>
            <a:r>
              <a:rPr kumimoji="1" lang="zh-CN" altLang="en-US" dirty="0"/>
              <a:t>简介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1.</a:t>
            </a:r>
            <a:r>
              <a:rPr kumimoji="1" lang="zh-CN" altLang="en-US" sz="2800" dirty="0"/>
              <a:t>浮动布局</a:t>
            </a:r>
          </a:p>
          <a:p>
            <a:r>
              <a:rPr kumimoji="1" lang="zh-CN" altLang="en-US" sz="2800" dirty="0"/>
              <a:t>2</a:t>
            </a:r>
            <a:r>
              <a:rPr kumimoji="1" lang="en-US" altLang="zh-CN" sz="2800" dirty="0"/>
              <a:t>.</a:t>
            </a:r>
            <a:r>
              <a:rPr kumimoji="1" lang="zh-CN" altLang="en-US" sz="2800" dirty="0"/>
              <a:t>不同宽度屏幕的适配</a:t>
            </a:r>
          </a:p>
          <a:p>
            <a:r>
              <a:rPr kumimoji="1" lang="zh-CN" altLang="en-US" sz="2800" dirty="0"/>
              <a:t>3</a:t>
            </a:r>
            <a:r>
              <a:rPr kumimoji="1" lang="en-US" altLang="zh-CN" sz="2800" dirty="0"/>
              <a:t>.</a:t>
            </a:r>
            <a:r>
              <a:rPr kumimoji="1" lang="zh-CN" altLang="en-US" sz="2800" dirty="0"/>
              <a:t>宽度自动分配</a:t>
            </a:r>
          </a:p>
          <a:p>
            <a:r>
              <a:rPr kumimoji="1" lang="zh-CN" altLang="en-US" sz="2800" dirty="0"/>
              <a:t>4</a:t>
            </a:r>
            <a:r>
              <a:rPr kumimoji="1" lang="en-US" altLang="zh-CN" sz="2800" dirty="0"/>
              <a:t>.</a:t>
            </a:r>
            <a:r>
              <a:rPr kumimoji="1" lang="zh-CN" altLang="en-US" sz="2800" dirty="0"/>
              <a:t>水平垂直</a:t>
            </a:r>
            <a:r>
              <a:rPr kumimoji="1" lang="zh-CN" altLang="en-US" sz="2800" dirty="0" smtClean="0"/>
              <a:t>居中</a:t>
            </a:r>
            <a:endParaRPr kumimoji="1"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Flexbox</a:t>
            </a:r>
            <a:br>
              <a:rPr kumimoji="1" lang="en-US" altLang="zh-CN" dirty="0" smtClean="0"/>
            </a:br>
            <a:r>
              <a:rPr kumimoji="1" lang="zh-CN" altLang="en-US" dirty="0"/>
              <a:t>解决了什么问题？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800" dirty="0"/>
              <a:t>1.</a:t>
            </a:r>
            <a:r>
              <a:rPr kumimoji="1" lang="zh-CN" altLang="en-US" sz="2800" dirty="0"/>
              <a:t>基于原生</a:t>
            </a:r>
            <a:r>
              <a:rPr kumimoji="1" lang="en-US" altLang="zh-CN" sz="2800" dirty="0"/>
              <a:t>UI</a:t>
            </a:r>
            <a:r>
              <a:rPr kumimoji="1" lang="zh-CN" altLang="en-US" sz="2800" dirty="0"/>
              <a:t>组件</a:t>
            </a:r>
          </a:p>
          <a:p>
            <a:r>
              <a:rPr kumimoji="1" lang="zh-CN" altLang="en-US" sz="2800" dirty="0"/>
              <a:t>2</a:t>
            </a:r>
            <a:r>
              <a:rPr kumimoji="1" lang="en-US" altLang="zh-CN" sz="2800" dirty="0"/>
              <a:t>.</a:t>
            </a:r>
            <a:r>
              <a:rPr kumimoji="1" lang="zh-CN" altLang="en-US" sz="2800" dirty="0"/>
              <a:t>手势识别</a:t>
            </a:r>
          </a:p>
          <a:p>
            <a:r>
              <a:rPr kumimoji="1" lang="zh-CN" altLang="en-US" sz="2800" dirty="0"/>
              <a:t>3</a:t>
            </a:r>
            <a:r>
              <a:rPr kumimoji="1" lang="en-US" altLang="zh-CN" sz="2800" dirty="0"/>
              <a:t>.</a:t>
            </a:r>
            <a:r>
              <a:rPr kumimoji="1" lang="zh-CN" altLang="en-US" sz="2800" dirty="0"/>
              <a:t>基于</a:t>
            </a:r>
            <a:r>
              <a:rPr kumimoji="1" lang="en-US" altLang="zh-CN" sz="2800" dirty="0"/>
              <a:t>FlexBox</a:t>
            </a:r>
            <a:r>
              <a:rPr kumimoji="1" lang="zh-CN" altLang="en-US" sz="2800" dirty="0"/>
              <a:t>的</a:t>
            </a:r>
            <a:r>
              <a:rPr kumimoji="1" lang="en-US" altLang="zh-CN" sz="2800" dirty="0"/>
              <a:t>css</a:t>
            </a:r>
            <a:r>
              <a:rPr kumimoji="1" lang="zh-CN" altLang="en-US" sz="2800" dirty="0"/>
              <a:t>布局模式</a:t>
            </a:r>
          </a:p>
          <a:p>
            <a:r>
              <a:rPr kumimoji="1" lang="zh-CN" altLang="en-US" sz="2800" dirty="0"/>
              <a:t>4</a:t>
            </a:r>
            <a:r>
              <a:rPr kumimoji="1" lang="en-US" altLang="zh-CN" sz="2800" dirty="0"/>
              <a:t>.</a:t>
            </a:r>
            <a:r>
              <a:rPr kumimoji="1" lang="zh-CN" altLang="en-US" sz="2800" dirty="0"/>
              <a:t>跨平台开发</a:t>
            </a:r>
          </a:p>
          <a:p>
            <a:r>
              <a:rPr kumimoji="1" lang="en-US" altLang="zh-CN" sz="2800" dirty="0"/>
              <a:t>5.</a:t>
            </a:r>
            <a:r>
              <a:rPr kumimoji="1" lang="zh-CN" altLang="en-US" sz="2800" dirty="0"/>
              <a:t>基于</a:t>
            </a:r>
            <a:r>
              <a:rPr kumimoji="1" lang="en-US" altLang="zh-CN" sz="2800" dirty="0"/>
              <a:t>React,jsx</a:t>
            </a:r>
            <a:r>
              <a:rPr kumimoji="1" lang="zh-CN" altLang="en-US" sz="2800" dirty="0"/>
              <a:t>的组件化开发模式，极大提高开发效率</a:t>
            </a:r>
          </a:p>
          <a:p>
            <a:r>
              <a:rPr kumimoji="1" lang="zh-CN" altLang="en-US" sz="2800" dirty="0"/>
              <a:t>6</a:t>
            </a:r>
            <a:r>
              <a:rPr kumimoji="1" lang="en-US" altLang="zh-CN" sz="2800" dirty="0"/>
              <a:t>.</a:t>
            </a:r>
            <a:r>
              <a:rPr kumimoji="1" lang="zh-CN" altLang="en-US" sz="2800" dirty="0"/>
              <a:t>可使用</a:t>
            </a:r>
            <a:r>
              <a:rPr kumimoji="1" lang="en-US" altLang="zh-CN" sz="2800" dirty="0"/>
              <a:t>npm</a:t>
            </a:r>
            <a:r>
              <a:rPr kumimoji="1" lang="zh-CN" altLang="en-US" sz="2800" dirty="0" smtClean="0"/>
              <a:t>中的模块</a:t>
            </a:r>
            <a:endParaRPr kumimoji="1"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React Native</a:t>
            </a:r>
            <a:br>
              <a:rPr kumimoji="1" lang="en-US" altLang="zh-CN" dirty="0"/>
            </a:br>
            <a:r>
              <a:rPr kumimoji="1" lang="zh-CN" altLang="en-US" dirty="0"/>
              <a:t>提供了哪些能力？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/>
            <a:r>
              <a:rPr lang="en-US" altLang="zh-CN" sz="2400" dirty="0">
                <a:latin typeface="Noto Sans CJK SC" charset="0"/>
                <a:cs typeface="Noto Sans CJK SC" charset="0"/>
                <a:sym typeface="Noto Sans CJK SC" charset="0"/>
              </a:rPr>
              <a:t>OS X</a:t>
            </a:r>
            <a:r>
              <a:rPr lang="zh-CN" altLang="zh-CN" sz="2400" dirty="0">
                <a:latin typeface="Noto Sans CJK SC" charset="0"/>
                <a:cs typeface="Noto Sans CJK SC" charset="0"/>
                <a:sym typeface="Noto Sans CJK SC" charset="0"/>
              </a:rPr>
              <a:t>－</a:t>
            </a:r>
            <a:r>
              <a:rPr lang="zh-CN" altLang="en-US" sz="2400" dirty="0">
                <a:latin typeface="Noto Sans CJK SC" charset="0"/>
                <a:cs typeface="Noto Sans CJK SC" charset="0"/>
                <a:sym typeface="Noto Sans CJK SC" charset="0"/>
              </a:rPr>
              <a:t>操作系统是</a:t>
            </a:r>
            <a:r>
              <a:rPr lang="en-US" altLang="zh-CN" sz="2400" dirty="0">
                <a:latin typeface="Noto Sans CJK SC" charset="0"/>
                <a:cs typeface="Noto Sans CJK SC" charset="0"/>
                <a:sym typeface="Noto Sans CJK SC" charset="0"/>
              </a:rPr>
              <a:t>OS X</a:t>
            </a:r>
            <a:r>
              <a:rPr lang="zh-CN" altLang="en-US" sz="2400" dirty="0">
                <a:latin typeface="Noto Sans CJK SC" charset="0"/>
                <a:cs typeface="Noto Sans CJK SC" charset="0"/>
                <a:sym typeface="Noto Sans CJK SC" charset="0"/>
              </a:rPr>
              <a:t>，因为这是开发</a:t>
            </a:r>
            <a:r>
              <a:rPr lang="en-US" altLang="zh-CN" sz="2400" dirty="0" err="1">
                <a:latin typeface="Noto Sans CJK SC" charset="0"/>
                <a:cs typeface="Noto Sans CJK SC" charset="0"/>
                <a:sym typeface="Noto Sans CJK SC" charset="0"/>
              </a:rPr>
              <a:t>iOS</a:t>
            </a:r>
            <a:r>
              <a:rPr lang="zh-CN" altLang="en-US" sz="2400" dirty="0">
                <a:latin typeface="Noto Sans CJK SC" charset="0"/>
                <a:cs typeface="Noto Sans CJK SC" charset="0"/>
                <a:sym typeface="Noto Sans CJK SC" charset="0"/>
              </a:rPr>
              <a:t>应用必须的。</a:t>
            </a:r>
          </a:p>
          <a:p>
            <a:pPr marL="274320" lvl="1"/>
            <a:r>
              <a:rPr lang="zh-CN" altLang="en-US" sz="2400" dirty="0">
                <a:latin typeface="Noto Sans CJK SC" charset="0"/>
                <a:cs typeface="Noto Sans CJK SC" charset="0"/>
                <a:sym typeface="Noto Sans CJK SC" charset="0"/>
              </a:rPr>
              <a:t>推荐使用</a:t>
            </a:r>
            <a:r>
              <a:rPr lang="en-US" altLang="zh-CN" sz="2400" dirty="0">
                <a:latin typeface="Noto Sans CJK SC" charset="0"/>
                <a:cs typeface="Noto Sans CJK SC" charset="0"/>
                <a:sym typeface="Noto Sans CJK SC" charset="0"/>
              </a:rPr>
              <a:t>Homebrew</a:t>
            </a:r>
            <a:r>
              <a:rPr lang="zh-CN" altLang="en-US" sz="2400" dirty="0">
                <a:latin typeface="Noto Sans CJK SC" charset="0"/>
                <a:cs typeface="Noto Sans CJK SC" charset="0"/>
                <a:sym typeface="Noto Sans CJK SC" charset="0"/>
              </a:rPr>
              <a:t>来安装</a:t>
            </a:r>
            <a:r>
              <a:rPr lang="en-US" altLang="zh-CN" sz="2400" dirty="0">
                <a:latin typeface="Noto Sans CJK SC" charset="0"/>
                <a:cs typeface="Noto Sans CJK SC" charset="0"/>
                <a:sym typeface="Noto Sans CJK SC" charset="0"/>
              </a:rPr>
              <a:t>Watchman</a:t>
            </a:r>
            <a:r>
              <a:rPr lang="zh-CN" altLang="en-US" sz="2400" dirty="0">
                <a:latin typeface="Noto Sans CJK SC" charset="0"/>
                <a:cs typeface="Noto Sans CJK SC" charset="0"/>
                <a:sym typeface="Noto Sans CJK SC" charset="0"/>
              </a:rPr>
              <a:t>和</a:t>
            </a:r>
            <a:r>
              <a:rPr lang="en-US" altLang="zh-CN" sz="2400" dirty="0">
                <a:latin typeface="Noto Sans CJK SC" charset="0"/>
                <a:cs typeface="Noto Sans CJK SC" charset="0"/>
                <a:sym typeface="Noto Sans CJK SC" charset="0"/>
              </a:rPr>
              <a:t>Flow</a:t>
            </a:r>
          </a:p>
          <a:p>
            <a:pPr marL="274320" lvl="1"/>
            <a:r>
              <a:rPr lang="zh-CN" altLang="en-US" sz="2400" dirty="0">
                <a:latin typeface="Noto Sans CJK SC" charset="0"/>
                <a:cs typeface="Noto Sans CJK SC" charset="0"/>
                <a:sym typeface="Noto Sans CJK SC" charset="0"/>
              </a:rPr>
              <a:t>安装</a:t>
            </a:r>
            <a:r>
              <a:rPr lang="en-US" altLang="zh-CN" sz="2400" dirty="0">
                <a:latin typeface="Noto Sans CJK SC" charset="0"/>
                <a:cs typeface="Noto Sans CJK SC" charset="0"/>
                <a:sym typeface="Noto Sans CJK SC" charset="0"/>
              </a:rPr>
              <a:t>Node.js4.0</a:t>
            </a:r>
            <a:r>
              <a:rPr lang="zh-CN" altLang="en-US" sz="2400" dirty="0">
                <a:latin typeface="Noto Sans CJK SC" charset="0"/>
                <a:cs typeface="Noto Sans CJK SC" charset="0"/>
                <a:sym typeface="Noto Sans CJK SC" charset="0"/>
              </a:rPr>
              <a:t>或更高版本</a:t>
            </a:r>
            <a:r>
              <a:rPr lang="en-US" altLang="zh-CN" sz="2400" dirty="0">
                <a:latin typeface="Noto Sans CJK SC" charset="0"/>
                <a:cs typeface="Noto Sans CJK SC" charset="0"/>
                <a:sym typeface="Noto Sans CJK SC" charset="0"/>
              </a:rPr>
              <a:t> brew install node</a:t>
            </a:r>
          </a:p>
          <a:p>
            <a:pPr marL="274320" lvl="1"/>
            <a:r>
              <a:rPr lang="en-US" altLang="zh-CN" sz="2400" dirty="0">
                <a:latin typeface="Noto Sans CJK SC" charset="0"/>
                <a:cs typeface="Noto Sans CJK SC" charset="0"/>
                <a:sym typeface="Noto Sans CJK SC" charset="0"/>
              </a:rPr>
              <a:t>brew install watchman </a:t>
            </a:r>
            <a:r>
              <a:rPr lang="zh-CN" altLang="en-US" sz="2400" dirty="0">
                <a:latin typeface="Noto Sans CJK SC" charset="0"/>
                <a:cs typeface="Noto Sans CJK SC" charset="0"/>
                <a:sym typeface="Noto Sans CJK SC" charset="0"/>
              </a:rPr>
              <a:t>和</a:t>
            </a:r>
            <a:r>
              <a:rPr lang="en-US" altLang="zh-CN" sz="2400" dirty="0">
                <a:latin typeface="Noto Sans CJK SC" charset="0"/>
                <a:cs typeface="Noto Sans CJK SC" charset="0"/>
                <a:sym typeface="Noto Sans CJK SC" charset="0"/>
              </a:rPr>
              <a:t> brew install flow</a:t>
            </a:r>
          </a:p>
          <a:p>
            <a:pPr marL="274320" lvl="1"/>
            <a:r>
              <a:rPr lang="zh-CN" altLang="en-US" sz="2400" dirty="0">
                <a:latin typeface="Noto Sans CJK SC" charset="0"/>
                <a:cs typeface="Noto Sans CJK SC" charset="0"/>
                <a:sym typeface="Noto Sans CJK SC" charset="0"/>
              </a:rPr>
              <a:t>定期运行</a:t>
            </a:r>
            <a:r>
              <a:rPr lang="en-US" altLang="zh-CN" sz="2400" dirty="0">
                <a:latin typeface="Noto Sans CJK SC" charset="0"/>
                <a:cs typeface="Noto Sans CJK SC" charset="0"/>
                <a:sym typeface="Noto Sans CJK SC" charset="0"/>
              </a:rPr>
              <a:t>brew update &amp;&amp; brew upgrade</a:t>
            </a:r>
            <a:r>
              <a:rPr lang="zh-CN" altLang="en-US" sz="2400" dirty="0">
                <a:latin typeface="Noto Sans CJK SC" charset="0"/>
                <a:cs typeface="Noto Sans CJK SC" charset="0"/>
                <a:sym typeface="Noto Sans CJK SC" charset="0"/>
              </a:rPr>
              <a:t>来保持上述几个程序为最新版本</a:t>
            </a:r>
          </a:p>
          <a:p>
            <a:pPr marL="274320" lvl="1"/>
            <a:r>
              <a:rPr lang="zh-CN" altLang="en-US" sz="2400" dirty="0">
                <a:latin typeface="Noto Sans CJK SC" charset="0"/>
                <a:cs typeface="Noto Sans CJK SC" charset="0"/>
                <a:sym typeface="Noto Sans CJK SC" charset="0"/>
              </a:rPr>
              <a:t>下载</a:t>
            </a:r>
            <a:r>
              <a:rPr lang="en-US" altLang="zh-CN" sz="2400" dirty="0">
                <a:latin typeface="Noto Sans CJK SC" charset="0"/>
                <a:cs typeface="Noto Sans CJK SC" charset="0"/>
                <a:sym typeface="Noto Sans CJK SC" charset="0"/>
              </a:rPr>
              <a:t>Xcode7.0</a:t>
            </a:r>
            <a:r>
              <a:rPr lang="zh-CN" altLang="en-US" sz="2400" dirty="0">
                <a:latin typeface="Noto Sans CJK SC" charset="0"/>
                <a:cs typeface="Noto Sans CJK SC" charset="0"/>
                <a:sym typeface="Noto Sans CJK SC" charset="0"/>
              </a:rPr>
              <a:t>或最新</a:t>
            </a:r>
            <a:r>
              <a:rPr lang="zh-CN" altLang="en-US" sz="2400" dirty="0" smtClean="0">
                <a:latin typeface="Noto Sans CJK SC" charset="0"/>
                <a:cs typeface="Noto Sans CJK SC" charset="0"/>
                <a:sym typeface="Noto Sans CJK SC" charset="0"/>
              </a:rPr>
              <a:t>版本</a:t>
            </a:r>
            <a:endParaRPr lang="zh-CN" altLang="en-US" sz="2400" dirty="0">
              <a:latin typeface="Noto Sans CJK SC" charset="0"/>
              <a:cs typeface="Noto Sans CJK SC" charset="0"/>
              <a:sym typeface="Noto Sans CJK SC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React-native</a:t>
            </a:r>
            <a:br>
              <a:rPr kumimoji="1" lang="en-US" altLang="zh-CN" dirty="0"/>
            </a:br>
            <a:r>
              <a:rPr kumimoji="1" lang="zh-CN" altLang="en-US" dirty="0"/>
              <a:t>开发环境搭建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</a:t>
            </a:r>
            <a:r>
              <a:rPr lang="en-US" altLang="zh-TW" dirty="0"/>
              <a:t>.</a:t>
            </a:r>
            <a:r>
              <a:rPr lang="zh-TW" altLang="en-US" dirty="0"/>
              <a:t>先安装软件中的</a:t>
            </a:r>
            <a:r>
              <a:rPr lang="en-US" altLang="zh-TW" dirty="0"/>
              <a:t>JDK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然后安装</a:t>
            </a:r>
            <a:r>
              <a:rPr lang="en-US" altLang="zh-CN" dirty="0"/>
              <a:t>androidStudio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注意安装后，打开会报错</a:t>
            </a:r>
            <a:r>
              <a:rPr lang="en-US" altLang="zh-CN" dirty="0"/>
              <a:t>23.00</a:t>
            </a:r>
            <a:r>
              <a:rPr lang="zh-CN" altLang="en-US" dirty="0"/>
              <a:t>，直接点击打开安装即可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安装第三方模拟器</a:t>
            </a:r>
            <a:r>
              <a:rPr lang="en-US" altLang="zh-CN" dirty="0"/>
              <a:t> VirtualBox </a:t>
            </a:r>
            <a:r>
              <a:rPr lang="zh-CN" altLang="en-US" dirty="0"/>
              <a:t>和</a:t>
            </a:r>
            <a:r>
              <a:rPr lang="en-US" altLang="zh-CN" dirty="0"/>
              <a:t> genymotion</a:t>
            </a:r>
          </a:p>
          <a:p>
            <a:r>
              <a:rPr lang="zh-CN" altLang="en-US" dirty="0"/>
              <a:t>注意：一定要注册</a:t>
            </a:r>
            <a:r>
              <a:rPr lang="en-US" altLang="zh-CN" dirty="0"/>
              <a:t>genymotion</a:t>
            </a:r>
            <a:r>
              <a:rPr lang="zh-CN" altLang="en-US" dirty="0"/>
              <a:t>，才能拿到各个模拟器的版本；</a:t>
            </a:r>
          </a:p>
          <a:p>
            <a:r>
              <a:rPr lang="zh-CN" altLang="en-US" dirty="0"/>
              <a:t>软件下载地址：</a:t>
            </a:r>
            <a:r>
              <a:rPr lang="en-US" altLang="zh-CN" dirty="0"/>
              <a:t>http://pan.baidu.com/s/1c25K6p6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android</a:t>
            </a:r>
            <a:r>
              <a:rPr lang="zh-TW" altLang="en-US" dirty="0"/>
              <a:t>环境的搭建</a:t>
            </a:r>
            <a:r>
              <a:rPr lang="zh-TW" altLang="en-US" dirty="0" smtClean="0"/>
              <a:t>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38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创建项目</a:t>
            </a:r>
            <a:r>
              <a:rPr kumimoji="1" lang="en-US" altLang="zh-CN" dirty="0"/>
              <a:t> react-native init Demo</a:t>
            </a:r>
          </a:p>
          <a:p>
            <a:r>
              <a:rPr kumimoji="1" lang="zh-CN" altLang="en-US" dirty="0"/>
              <a:t>使用</a:t>
            </a:r>
            <a:r>
              <a:rPr kumimoji="1" lang="en-US" altLang="zh-CN" dirty="0"/>
              <a:t>Xcode</a:t>
            </a:r>
          </a:p>
          <a:p>
            <a:r>
              <a:rPr kumimoji="1" lang="zh-CN" altLang="en-US" dirty="0"/>
              <a:t>使用模拟器</a:t>
            </a:r>
          </a:p>
          <a:p>
            <a:r>
              <a:rPr kumimoji="1" lang="zh-CN" altLang="en-US" dirty="0"/>
              <a:t>应用程序分析</a:t>
            </a:r>
          </a:p>
          <a:p>
            <a:r>
              <a:rPr kumimoji="1" lang="en-US" altLang="zh-CN" dirty="0"/>
              <a:t>Render</a:t>
            </a:r>
            <a:r>
              <a:rPr kumimoji="1" lang="zh-CN" altLang="en-US" dirty="0"/>
              <a:t>函数</a:t>
            </a:r>
          </a:p>
          <a:p>
            <a:r>
              <a:rPr kumimoji="1" lang="zh-CN" altLang="en-US" dirty="0"/>
              <a:t>样式－－</a:t>
            </a:r>
            <a:r>
              <a:rPr kumimoji="1" lang="en-US" altLang="zh-CN" dirty="0"/>
              <a:t>style</a:t>
            </a:r>
            <a:r>
              <a:rPr kumimoji="1" lang="zh-CN" altLang="en-US" dirty="0"/>
              <a:t>属性</a:t>
            </a:r>
          </a:p>
          <a:p>
            <a:r>
              <a:rPr kumimoji="1" lang="zh-CN" altLang="en-US" dirty="0"/>
              <a:t>注册组</a:t>
            </a:r>
            <a:r>
              <a:rPr kumimoji="1" lang="zh-CN" altLang="en-US" dirty="0" smtClean="0"/>
              <a:t>件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用</a:t>
            </a:r>
            <a:r>
              <a:rPr kumimoji="1" lang="en-US" altLang="zh-CN" dirty="0"/>
              <a:t>React-native</a:t>
            </a:r>
            <a:br>
              <a:rPr kumimoji="1" lang="en-US" altLang="zh-CN" dirty="0"/>
            </a:br>
            <a:r>
              <a:rPr kumimoji="1" lang="zh-CN" altLang="en-US" dirty="0"/>
              <a:t>开发一个应用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9</TotalTime>
  <Words>385</Words>
  <Application>Microsoft Macintosh PowerPoint</Application>
  <PresentationFormat>全屏显示(4:3)</PresentationFormat>
  <Paragraphs>63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波形</vt:lpstr>
      <vt:lpstr>React-native</vt:lpstr>
      <vt:lpstr>概要</vt:lpstr>
      <vt:lpstr>React-native介绍</vt:lpstr>
      <vt:lpstr>React简介</vt:lpstr>
      <vt:lpstr>Flexbox 解决了什么问题？</vt:lpstr>
      <vt:lpstr>React Native 提供了哪些能力？</vt:lpstr>
      <vt:lpstr>React-native 开发环境搭建</vt:lpstr>
      <vt:lpstr>android环境的搭建：</vt:lpstr>
      <vt:lpstr>用React-native 开发一个应用</vt:lpstr>
      <vt:lpstr>项目实操</vt:lpstr>
      <vt:lpstr>React-native 导航实现场景切换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蕾 张</dc:creator>
  <cp:lastModifiedBy>蕾 张</cp:lastModifiedBy>
  <cp:revision>57</cp:revision>
  <dcterms:created xsi:type="dcterms:W3CDTF">2016-04-03T23:44:00Z</dcterms:created>
  <dcterms:modified xsi:type="dcterms:W3CDTF">2016-09-21T14:51:52Z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