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2016/8/24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46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我们采用两种设计理念来规划我们的网站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优雅降级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(graceful degradation)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一开始就构建站点的完整功能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然后针对浏览器测试和修复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渐进增强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(progressive enhancement)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一开始只构建站点的最少特性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然后不断的针对浏览器追加功能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盒子阴影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box-shadow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h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blur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spread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color</a:t>
            </a:r>
            <a:r>
              <a:rPr lang="en-US" altLang="zh-CN" dirty="0" smtClean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h :</a:t>
            </a:r>
            <a:r>
              <a:rPr lang="zh-CN" altLang="en-US" sz="2400" dirty="0" smtClean="0"/>
              <a:t>水平方向偏移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v : </a:t>
            </a:r>
            <a:r>
              <a:rPr lang="zh-CN" altLang="en-US" sz="2400" dirty="0" smtClean="0"/>
              <a:t>垂直方向偏移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blur : </a:t>
            </a:r>
            <a:r>
              <a:rPr lang="zh-CN" altLang="en-US" sz="2400" dirty="0" smtClean="0"/>
              <a:t>模糊半径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spread : </a:t>
            </a:r>
            <a:r>
              <a:rPr lang="zh-CN" altLang="en-US" sz="2400" dirty="0" smtClean="0"/>
              <a:t>扩展半径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color : </a:t>
            </a:r>
            <a:r>
              <a:rPr lang="zh-CN" altLang="en-US" sz="2400" dirty="0" smtClean="0"/>
              <a:t>颜色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inset :</a:t>
            </a:r>
            <a:r>
              <a:rPr lang="zh-CN" altLang="en-US" sz="2400" dirty="0" smtClean="0"/>
              <a:t>加上这个表示内阴影 默认是外阴影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文本阴影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轴偏移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多层阴影制作文字立体效果 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设置多种颜色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中间以逗号隔开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文字添加边框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sz="2800" dirty="0" smtClean="0">
                <a:solidFill>
                  <a:srgbClr val="FF0000"/>
                </a:solidFill>
              </a:rPr>
              <a:t>text-stroke</a:t>
            </a:r>
            <a:r>
              <a:rPr lang="en-US" altLang="zh-CN" sz="2800" dirty="0" smtClean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通过设定</a:t>
            </a:r>
            <a:r>
              <a:rPr lang="en-US" altLang="zh-CN" sz="2400" dirty="0" smtClean="0"/>
              <a:t>1px</a:t>
            </a:r>
            <a:r>
              <a:rPr lang="zh-CN" altLang="en-US" sz="2400" dirty="0" smtClean="0"/>
              <a:t>的透明边框，可以让文字变得平滑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颜色设成透明能创建镂空字体</a:t>
            </a:r>
            <a:endParaRPr lang="en-US" altLang="zh-CN" sz="2400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滤镜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28"/>
            <a:ext cx="8421329" cy="575187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-webkit-filter: normal; </a:t>
            </a:r>
            <a:r>
              <a:rPr lang="zh-CN" altLang="en-US" sz="2000" dirty="0" smtClean="0"/>
              <a:t>正常</a:t>
            </a:r>
          </a:p>
          <a:p>
            <a:r>
              <a:rPr lang="en-US" altLang="zh-CN" sz="2000" dirty="0" smtClean="0"/>
              <a:t>-webkit-filter: grayscale(1); </a:t>
            </a:r>
            <a:r>
              <a:rPr lang="zh-CN" altLang="en-US" sz="2000" dirty="0" smtClean="0"/>
              <a:t>灰度，取值范围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brightness(0.5); </a:t>
            </a:r>
            <a:r>
              <a:rPr lang="zh-CN" altLang="en-US" sz="2000" dirty="0" smtClean="0"/>
              <a:t>亮度，取值范围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invert(1); </a:t>
            </a:r>
            <a:r>
              <a:rPr lang="zh-CN" altLang="en-US" sz="2000" dirty="0" smtClean="0"/>
              <a:t>反色，取值范围</a:t>
            </a:r>
            <a:r>
              <a:rPr lang="en-US" altLang="zh-CN" sz="2000" dirty="0" smtClean="0"/>
              <a:t>0-1, 0</a:t>
            </a:r>
            <a:r>
              <a:rPr lang="zh-CN" altLang="en-US" sz="2000" dirty="0" smtClean="0"/>
              <a:t>为原图，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为彻底反色之后</a:t>
            </a:r>
          </a:p>
          <a:p>
            <a:r>
              <a:rPr lang="en-US" altLang="zh-CN" sz="2000" dirty="0" smtClean="0"/>
              <a:t>-webkit-filter: sepia(0.5); </a:t>
            </a:r>
            <a:r>
              <a:rPr lang="zh-CN" altLang="en-US" sz="2000" dirty="0" smtClean="0"/>
              <a:t>叠加褐色，取值范围</a:t>
            </a:r>
            <a:r>
              <a:rPr lang="en-US" altLang="zh-CN" sz="2000" dirty="0" smtClean="0"/>
              <a:t>0-1</a:t>
            </a:r>
          </a:p>
          <a:p>
            <a:r>
              <a:rPr lang="en-US" altLang="zh-CN" sz="2000" dirty="0" smtClean="0"/>
              <a:t>-webkit-filter: hue-rotate(30deg); </a:t>
            </a:r>
            <a:r>
              <a:rPr lang="zh-CN" altLang="en-US" sz="2000" dirty="0" smtClean="0"/>
              <a:t>色相（按照色相环进行旋转，顺时针方向，红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橙</a:t>
            </a:r>
            <a:r>
              <a:rPr lang="en-US" altLang="zh-CN" sz="2000" dirty="0" smtClean="0"/>
              <a:t>-</a:t>
            </a:r>
          </a:p>
          <a:p>
            <a:r>
              <a:rPr lang="zh-CN" altLang="en-US" sz="2000" dirty="0" smtClean="0"/>
              <a:t>黄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黄绿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蓝绿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蓝紫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紫红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红）此处为叠加黄色滤镜</a:t>
            </a:r>
          </a:p>
          <a:p>
            <a:r>
              <a:rPr lang="en-US" altLang="zh-CN" sz="2000" dirty="0" smtClean="0"/>
              <a:t>-webkit-filter: saturate(4); </a:t>
            </a:r>
            <a:r>
              <a:rPr lang="zh-CN" altLang="en-US" sz="2000" dirty="0" smtClean="0"/>
              <a:t>饱和度，取值范围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为无饱和度，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为原图，值越高饱</a:t>
            </a:r>
          </a:p>
          <a:p>
            <a:r>
              <a:rPr lang="zh-CN" altLang="en-US" sz="2000" dirty="0" smtClean="0"/>
              <a:t>和度越大</a:t>
            </a:r>
          </a:p>
          <a:p>
            <a:r>
              <a:rPr lang="en-US" altLang="zh-CN" sz="2000" dirty="0" smtClean="0"/>
              <a:t>-webkit-filter: contrast(2); </a:t>
            </a:r>
            <a:r>
              <a:rPr lang="zh-CN" altLang="en-US" sz="2000" dirty="0" smtClean="0"/>
              <a:t>对比度，取值范围</a:t>
            </a:r>
            <a:r>
              <a:rPr lang="en-US" altLang="zh-CN" sz="2000" dirty="0" smtClean="0"/>
              <a:t>0 ~ *, 0</a:t>
            </a:r>
            <a:r>
              <a:rPr lang="zh-CN" altLang="en-US" sz="2000" dirty="0" smtClean="0"/>
              <a:t>为无对比度（灰色），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为原图，</a:t>
            </a:r>
          </a:p>
          <a:p>
            <a:r>
              <a:rPr lang="zh-CN" altLang="en-US" sz="2000" dirty="0" smtClean="0"/>
              <a:t>值越高对比度越大</a:t>
            </a:r>
          </a:p>
          <a:p>
            <a:r>
              <a:rPr lang="en-US" altLang="zh-CN" sz="2000" dirty="0" smtClean="0"/>
              <a:t>-webkit-filter: opacity(0.8); </a:t>
            </a:r>
            <a:r>
              <a:rPr lang="zh-CN" altLang="en-US" sz="2000" dirty="0" smtClean="0"/>
              <a:t>透明度，取值范围</a:t>
            </a:r>
            <a:r>
              <a:rPr lang="en-US" altLang="zh-CN" sz="2000" dirty="0" smtClean="0"/>
              <a:t>0 ~ 1, 0</a:t>
            </a:r>
            <a:r>
              <a:rPr lang="zh-CN" altLang="en-US" sz="2000" dirty="0" smtClean="0"/>
              <a:t>为全透明，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为原图</a:t>
            </a:r>
          </a:p>
          <a:p>
            <a:r>
              <a:rPr lang="en-US" altLang="zh-CN" sz="2000" dirty="0" smtClean="0"/>
              <a:t>-webkit-filter: drop-shadow(0 0 20px red); </a:t>
            </a:r>
            <a:r>
              <a:rPr lang="zh-CN" altLang="en-US" sz="2000" dirty="0" smtClean="0"/>
              <a:t>阴影</a:t>
            </a:r>
            <a:endParaRPr lang="zh-CN" altLang="en-US" sz="20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遮罩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mask-image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mask-position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mask-repeat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演示 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图片遮罩效果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偶数元素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:first-child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:last-child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:only-of-type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: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7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 smtClean="0"/>
              <a:t>:not()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|=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或以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*=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字符串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~=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属性值有多个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其中有一个是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^=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开头</a:t>
            </a:r>
          </a:p>
          <a:p>
            <a:pPr lvl="1">
              <a:buNone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$=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first-letter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匹配第一个首字符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圆角 </a:t>
            </a:r>
            <a:r>
              <a:rPr lang="en-US" altLang="zh-CN" dirty="0" smtClean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线性渐变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 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径向渐变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从“一个点”向多方向颜色渐变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text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文本裁剪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背景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8554</TotalTime>
  <Words>1001</Words>
  <Application>Microsoft Office PowerPoint</Application>
  <PresentationFormat>全屏显示(4:3)</PresentationFormat>
  <Paragraphs>121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CSS3选择器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  <vt:lpstr>滤镜</vt:lpstr>
      <vt:lpstr>遮罩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153</cp:revision>
  <dcterms:created xsi:type="dcterms:W3CDTF">2015-11-24T05:22:10Z</dcterms:created>
  <dcterms:modified xsi:type="dcterms:W3CDTF">2016-08-24T08:02:07Z</dcterms:modified>
</cp:coreProperties>
</file>