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973AE-0A54-4E82-A426-EAAE218B2D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69D948-589F-42AB-9252-A46575DD8C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058D1D-8011-414E-8BC8-6AD1056E28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030455-9F5A-41E2-A7F7-F6DCDDF61D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765336-9AFF-4DEA-A707-772ECBF2A5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A89222-A7E1-4BCB-B32B-DC9923AE8C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FA23A9-0110-45B7-8AD6-57D8A84E5F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BF80AE-BFCB-4C7E-A859-C6A4F64BD9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15C10A-70EE-4E2F-BE7D-DC312D3C83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22EC57-24A6-4574-8146-4C7C5418D0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C757B7-0CD0-45CF-8AE0-5522B84D1B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7B03CF-7B29-4423-9097-41B4FB8DF0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E8CB4A-CCFC-4215-B9E1-163492AA1D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A4D566-B2FB-4390-8369-E2628F1258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A4B443-7B40-46BF-9844-8CCC4275F6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10450E-9871-433D-ABBD-92BA71ACD9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A8C8A1-A31A-41D2-B0EC-B53E675D6E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133D25-2FE0-4874-8F95-1A47472807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E36671-D102-49D0-80C8-27A45D18F2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274F28-1428-4722-888E-658B478CEC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63654F-0B96-42AD-8081-A23CFAC144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4DACF9-256B-449D-829E-922085A3F7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A144AD-9D9E-427A-8C32-FF9AD2D6AC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8220D1-3DDB-4CD6-BAF2-89ED1A2C51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8bb4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87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8bb4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455a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3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263ADC-A9BB-4FD6-BA68-DD0B42332BBC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8bb4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87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432000" indent="-324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4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5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6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CE9F26-98A3-47D4-AA59-D14D6475D89E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en.cppreference.com/w/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71600" y="257400"/>
            <a:ext cx="9448560" cy="3370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A </a:t>
            </a:r>
            <a:br>
              <a:rPr sz="4400"/>
            </a:b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 Presentation</a:t>
            </a:r>
            <a:br>
              <a:rPr sz="4400"/>
            </a:b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 </a:t>
            </a:r>
            <a:br>
              <a:rPr sz="6000"/>
            </a:b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Mero Virtual Saathi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371600" y="3632040"/>
            <a:ext cx="10450080" cy="308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Presented By: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John Subba</a:t>
            </a:r>
            <a:endParaRPr b="0" lang="en-U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Rishi Khadka</a:t>
            </a:r>
            <a:endParaRPr b="0" lang="en-U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	</a:t>
            </a: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BIT Semester II</a:t>
            </a:r>
            <a:endParaRPr b="0" lang="en-U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d0d0d"/>
                </a:solidFill>
                <a:latin typeface="Times New Roman"/>
              </a:rPr>
              <a:t>2020 Batch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4891680" y="362844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513800" y="0"/>
            <a:ext cx="1677600" cy="169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72560" y="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Flowchart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Content Placeholder 51" descr="Caret Down outline"/>
          <p:cNvPicPr/>
          <p:nvPr/>
        </p:nvPicPr>
        <p:blipFill>
          <a:blip r:embed="rId1"/>
          <a:stretch/>
        </p:blipFill>
        <p:spPr>
          <a:xfrm flipH="1" rot="10800000">
            <a:off x="200880" y="72000"/>
            <a:ext cx="213840" cy="213840"/>
          </a:xfrm>
          <a:prstGeom prst="rect">
            <a:avLst/>
          </a:prstGeom>
          <a:ln w="0">
            <a:noFill/>
          </a:ln>
        </p:spPr>
      </p:pic>
      <p:sp>
        <p:nvSpPr>
          <p:cNvPr id="133" name="Oval 4"/>
          <p:cNvSpPr/>
          <p:nvPr/>
        </p:nvSpPr>
        <p:spPr>
          <a:xfrm>
            <a:off x="3079080" y="457200"/>
            <a:ext cx="1492920" cy="655200"/>
          </a:xfrm>
          <a:prstGeom prst="ellipse">
            <a:avLst/>
          </a:prstGeom>
          <a:solidFill>
            <a:srgbClr val="069a2e"/>
          </a:solidFill>
          <a:ln w="12600">
            <a:solidFill>
              <a:srgbClr val="3faf4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Start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4" name="Group 5"/>
          <p:cNvGrpSpPr/>
          <p:nvPr/>
        </p:nvGrpSpPr>
        <p:grpSpPr>
          <a:xfrm>
            <a:off x="1068840" y="1371600"/>
            <a:ext cx="10935360" cy="4081320"/>
            <a:chOff x="1068840" y="1371600"/>
            <a:chExt cx="10935360" cy="4081320"/>
          </a:xfrm>
        </p:grpSpPr>
        <p:sp>
          <p:nvSpPr>
            <p:cNvPr id="135" name="Parallelogram 6"/>
            <p:cNvSpPr/>
            <p:nvPr/>
          </p:nvSpPr>
          <p:spPr>
            <a:xfrm>
              <a:off x="2971800" y="1600200"/>
              <a:ext cx="1803600" cy="47088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Main Screen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" name="Parallelogram 7"/>
            <p:cNvSpPr/>
            <p:nvPr/>
          </p:nvSpPr>
          <p:spPr>
            <a:xfrm>
              <a:off x="5185080" y="1600200"/>
              <a:ext cx="1901520" cy="47088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Ask User Input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7" name="Flowchart: Decision 8"/>
            <p:cNvSpPr/>
            <p:nvPr/>
          </p:nvSpPr>
          <p:spPr>
            <a:xfrm>
              <a:off x="9829800" y="1371600"/>
              <a:ext cx="1857960" cy="914400"/>
            </a:xfrm>
            <a:prstGeom prst="flowChartDecision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Switch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8" name="Flowchart: Process 9"/>
            <p:cNvSpPr/>
            <p:nvPr/>
          </p:nvSpPr>
          <p:spPr>
            <a:xfrm>
              <a:off x="6375600" y="29923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Question 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" name="Flowchart: Process 10"/>
            <p:cNvSpPr/>
            <p:nvPr/>
          </p:nvSpPr>
          <p:spPr>
            <a:xfrm>
              <a:off x="1371600" y="29923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Greetings()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0" name="Parallelogram 11"/>
            <p:cNvSpPr/>
            <p:nvPr/>
          </p:nvSpPr>
          <p:spPr>
            <a:xfrm>
              <a:off x="1222920" y="3866400"/>
              <a:ext cx="2286000" cy="78480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Greet-response()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1" name="Flowchart: Process 15"/>
            <p:cNvSpPr/>
            <p:nvPr/>
          </p:nvSpPr>
          <p:spPr>
            <a:xfrm>
              <a:off x="3886200" y="4720320"/>
              <a:ext cx="2057400" cy="54360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Perform_task 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2" name="Flowchart: Process 16"/>
            <p:cNvSpPr/>
            <p:nvPr/>
          </p:nvSpPr>
          <p:spPr>
            <a:xfrm>
              <a:off x="3911400" y="38725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Analyze_task 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" name="TextBox 42"/>
            <p:cNvSpPr/>
            <p:nvPr/>
          </p:nvSpPr>
          <p:spPr>
            <a:xfrm>
              <a:off x="2400480" y="2628360"/>
              <a:ext cx="1003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</a:rPr>
                <a:t>Value G</a:t>
              </a:r>
              <a:endParaRPr b="1" lang="en-US" sz="1800" spc="-1" strike="noStrike">
                <a:latin typeface="Arial"/>
              </a:endParaRPr>
            </a:p>
          </p:txBody>
        </p:sp>
        <p:sp>
          <p:nvSpPr>
            <p:cNvPr id="144" name="TextBox 43"/>
            <p:cNvSpPr/>
            <p:nvPr/>
          </p:nvSpPr>
          <p:spPr>
            <a:xfrm>
              <a:off x="7479000" y="2638080"/>
              <a:ext cx="979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</a:rPr>
                <a:t>Value Q</a:t>
              </a:r>
              <a:endParaRPr b="1" lang="en-US" sz="1800" spc="-1" strike="noStrike">
                <a:latin typeface="Arial"/>
              </a:endParaRPr>
            </a:p>
          </p:txBody>
        </p:sp>
        <p:sp>
          <p:nvSpPr>
            <p:cNvPr id="145" name="TextBox 44"/>
            <p:cNvSpPr/>
            <p:nvPr/>
          </p:nvSpPr>
          <p:spPr>
            <a:xfrm>
              <a:off x="10847520" y="2588760"/>
              <a:ext cx="10396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</a:rPr>
                <a:t>Value E</a:t>
              </a:r>
              <a:endParaRPr b="1" lang="en-US" sz="1800" spc="-1" strike="noStrike">
                <a:latin typeface="Arial"/>
              </a:endParaRPr>
            </a:p>
          </p:txBody>
        </p:sp>
        <p:sp>
          <p:nvSpPr>
            <p:cNvPr id="146" name="Flowchart: Process 47"/>
            <p:cNvSpPr/>
            <p:nvPr/>
          </p:nvSpPr>
          <p:spPr>
            <a:xfrm>
              <a:off x="10959120" y="2958120"/>
              <a:ext cx="104508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Exit 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7" name="TextBox 1"/>
            <p:cNvSpPr/>
            <p:nvPr/>
          </p:nvSpPr>
          <p:spPr>
            <a:xfrm>
              <a:off x="4775400" y="2679840"/>
              <a:ext cx="1168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</a:rPr>
                <a:t>Value C</a:t>
              </a:r>
              <a:endParaRPr b="1" lang="en-US" sz="1800" spc="-1" strike="noStrike">
                <a:latin typeface="Arial"/>
              </a:endParaRPr>
            </a:p>
          </p:txBody>
        </p:sp>
        <p:sp>
          <p:nvSpPr>
            <p:cNvPr id="148" name="TextBox 2"/>
            <p:cNvSpPr/>
            <p:nvPr/>
          </p:nvSpPr>
          <p:spPr>
            <a:xfrm>
              <a:off x="9347400" y="2628360"/>
              <a:ext cx="928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</a:rPr>
                <a:t>Value S</a:t>
              </a:r>
              <a:endParaRPr b="1" lang="en-US" sz="1800" spc="-1" strike="noStrike">
                <a:latin typeface="Arial"/>
              </a:endParaRPr>
            </a:p>
          </p:txBody>
        </p:sp>
        <p:sp>
          <p:nvSpPr>
            <p:cNvPr id="149" name="Flowchart: Process 1"/>
            <p:cNvSpPr/>
            <p:nvPr/>
          </p:nvSpPr>
          <p:spPr>
            <a:xfrm>
              <a:off x="3861000" y="29923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Command 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0" name="Flowchart: Process 2"/>
            <p:cNvSpPr/>
            <p:nvPr/>
          </p:nvSpPr>
          <p:spPr>
            <a:xfrm>
              <a:off x="8686800" y="297180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Statement 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7086600" y="1828800"/>
              <a:ext cx="457200" cy="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Flowchart: Process 4"/>
            <p:cNvSpPr/>
            <p:nvPr/>
          </p:nvSpPr>
          <p:spPr>
            <a:xfrm>
              <a:off x="6197400" y="3872520"/>
              <a:ext cx="22608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Analyze_question 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3" name="Flowchart: Process 5"/>
            <p:cNvSpPr/>
            <p:nvPr/>
          </p:nvSpPr>
          <p:spPr>
            <a:xfrm>
              <a:off x="8686800" y="38725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Analyze-statement 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5029200" y="3463200"/>
              <a:ext cx="0" cy="40932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2514600" y="3463200"/>
              <a:ext cx="0" cy="40320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5029200" y="4343400"/>
              <a:ext cx="0" cy="37692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Parallelogram 2"/>
            <p:cNvSpPr/>
            <p:nvPr/>
          </p:nvSpPr>
          <p:spPr>
            <a:xfrm>
              <a:off x="8686800" y="4786920"/>
              <a:ext cx="1901520" cy="47088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S_response()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8" name="Parallelogram 3"/>
            <p:cNvSpPr/>
            <p:nvPr/>
          </p:nvSpPr>
          <p:spPr>
            <a:xfrm>
              <a:off x="6400800" y="4786920"/>
              <a:ext cx="1901520" cy="47088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Q_response() </a:t>
              </a:r>
              <a:endParaRPr b="0" lang="en-US" sz="1800" spc="-1" strike="noStrike">
                <a:latin typeface="Arial"/>
              </a:endParaRPr>
            </a:p>
          </p:txBody>
        </p:sp>
        <p:cxnSp>
          <p:nvCxnSpPr>
            <p:cNvPr id="159" name=""/>
            <p:cNvCxnSpPr/>
            <p:nvPr/>
          </p:nvCxnSpPr>
          <p:spPr>
            <a:xfrm flipH="1">
              <a:off x="2275920" y="2443680"/>
              <a:ext cx="8481600" cy="514800"/>
            </a:xfrm>
            <a:prstGeom prst="bentConnector3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60" name=""/>
            <p:cNvCxnSpPr>
              <a:stCxn id="137" idx="2"/>
              <a:endCxn id="146" idx="0"/>
            </p:cNvCxnSpPr>
            <p:nvPr/>
          </p:nvCxnSpPr>
          <p:spPr>
            <a:xfrm>
              <a:off x="10758600" y="2286000"/>
              <a:ext cx="723240" cy="672480"/>
            </a:xfrm>
            <a:prstGeom prst="bentConnector3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sp>
          <p:nvSpPr>
            <p:cNvPr id="161" name=""/>
            <p:cNvSpPr/>
            <p:nvPr/>
          </p:nvSpPr>
          <p:spPr>
            <a:xfrm>
              <a:off x="4800600" y="2443680"/>
              <a:ext cx="0" cy="51444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7315200" y="2443680"/>
              <a:ext cx="0" cy="54864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"/>
            <p:cNvSpPr/>
            <p:nvPr/>
          </p:nvSpPr>
          <p:spPr>
            <a:xfrm>
              <a:off x="9372600" y="2443680"/>
              <a:ext cx="0" cy="51444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"/>
            <p:cNvSpPr/>
            <p:nvPr/>
          </p:nvSpPr>
          <p:spPr>
            <a:xfrm>
              <a:off x="9372600" y="1834560"/>
              <a:ext cx="457200" cy="1116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165" name=""/>
            <p:cNvCxnSpPr>
              <a:stCxn id="141" idx="2"/>
            </p:cNvCxnSpPr>
            <p:nvPr/>
          </p:nvCxnSpPr>
          <p:spPr>
            <a:xfrm flipH="1" flipV="1">
              <a:off x="1068840" y="4968000"/>
              <a:ext cx="3846240" cy="296280"/>
            </a:xfrm>
            <a:prstGeom prst="bentConnector3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66" name=""/>
            <p:cNvCxnSpPr>
              <a:stCxn id="158" idx="2"/>
            </p:cNvCxnSpPr>
            <p:nvPr/>
          </p:nvCxnSpPr>
          <p:spPr>
            <a:xfrm flipH="1">
              <a:off x="4898520" y="5257800"/>
              <a:ext cx="2453400" cy="195480"/>
            </a:xfrm>
            <a:prstGeom prst="bentConnector3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67" name=""/>
            <p:cNvCxnSpPr>
              <a:stCxn id="157" idx="2"/>
            </p:cNvCxnSpPr>
            <p:nvPr/>
          </p:nvCxnSpPr>
          <p:spPr>
            <a:xfrm flipH="1">
              <a:off x="7352640" y="5257800"/>
              <a:ext cx="2285280" cy="185400"/>
            </a:xfrm>
            <a:prstGeom prst="bentConnector3">
              <a:avLst/>
            </a:prstGeom>
            <a:ln w="0">
              <a:solidFill>
                <a:srgbClr val="000000"/>
              </a:solidFill>
            </a:ln>
          </p:spPr>
        </p:cxnSp>
        <p:sp>
          <p:nvSpPr>
            <p:cNvPr id="168" name=""/>
            <p:cNvSpPr/>
            <p:nvPr/>
          </p:nvSpPr>
          <p:spPr>
            <a:xfrm>
              <a:off x="7315200" y="4343400"/>
              <a:ext cx="0" cy="44352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"/>
            <p:cNvSpPr/>
            <p:nvPr/>
          </p:nvSpPr>
          <p:spPr>
            <a:xfrm>
              <a:off x="9601200" y="3442680"/>
              <a:ext cx="0" cy="42984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"/>
            <p:cNvSpPr/>
            <p:nvPr/>
          </p:nvSpPr>
          <p:spPr>
            <a:xfrm>
              <a:off x="9601200" y="4343400"/>
              <a:ext cx="0" cy="45720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171" name=""/>
            <p:cNvCxnSpPr>
              <a:stCxn id="135" idx="3"/>
              <a:endCxn id="136" idx="1"/>
            </p:cNvCxnSpPr>
            <p:nvPr/>
          </p:nvCxnSpPr>
          <p:spPr>
            <a:xfrm>
              <a:off x="4775400" y="1835640"/>
              <a:ext cx="410040" cy="360"/>
            </a:xfrm>
            <a:prstGeom prst="bentConnector3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sp>
          <p:nvSpPr>
            <p:cNvPr id="172" name="Flowchart: Process 3"/>
            <p:cNvSpPr/>
            <p:nvPr/>
          </p:nvSpPr>
          <p:spPr>
            <a:xfrm>
              <a:off x="7543800" y="1586520"/>
              <a:ext cx="18288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Times New Roman"/>
                </a:rPr>
                <a:t>Det_Str_value 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3" name=""/>
            <p:cNvSpPr/>
            <p:nvPr/>
          </p:nvSpPr>
          <p:spPr>
            <a:xfrm>
              <a:off x="7315200" y="3463200"/>
              <a:ext cx="0" cy="40932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"/>
          <p:cNvSpPr/>
          <p:nvPr/>
        </p:nvSpPr>
        <p:spPr>
          <a:xfrm>
            <a:off x="3886200" y="1112400"/>
            <a:ext cx="0" cy="4878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75" name=""/>
          <p:cNvCxnSpPr/>
          <p:nvPr/>
        </p:nvCxnSpPr>
        <p:spPr>
          <a:xfrm flipV="1">
            <a:off x="1068840" y="1828800"/>
            <a:ext cx="1903320" cy="3139560"/>
          </a:xfrm>
          <a:prstGeom prst="bent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176" name=""/>
          <p:cNvCxnSpPr>
            <a:endCxn id="175" idx="2"/>
          </p:cNvCxnSpPr>
          <p:nvPr/>
        </p:nvCxnSpPr>
        <p:spPr>
          <a:xfrm flipH="1">
            <a:off x="1068840" y="4651200"/>
            <a:ext cx="1445040" cy="317160"/>
          </a:xfrm>
          <a:prstGeom prst="bentConnector3">
            <a:avLst/>
          </a:prstGeom>
          <a:ln w="0">
            <a:solidFill>
              <a:srgbClr val="000000"/>
            </a:solidFill>
          </a:ln>
        </p:spPr>
      </p:cxnSp>
      <p:sp>
        <p:nvSpPr>
          <p:cNvPr id="177" name="Oval 1"/>
          <p:cNvSpPr/>
          <p:nvPr/>
        </p:nvSpPr>
        <p:spPr>
          <a:xfrm>
            <a:off x="10622880" y="5059800"/>
            <a:ext cx="1492920" cy="655200"/>
          </a:xfrm>
          <a:prstGeom prst="ellipse">
            <a:avLst/>
          </a:prstGeom>
          <a:solidFill>
            <a:srgbClr val="069a2e"/>
          </a:solidFill>
          <a:ln w="12600">
            <a:solidFill>
              <a:srgbClr val="3faf4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Stop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11430000" y="3429000"/>
            <a:ext cx="0" cy="1630800"/>
          </a:xfrm>
          <a:prstGeom prst="line">
            <a:avLst/>
          </a:prstGeom>
          <a:ln w="10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CC03F4-A65C-4329-8E24-B3F9ECB595E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57600" y="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Gantt chart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10"/>
          <p:cNvSpPr/>
          <p:nvPr/>
        </p:nvSpPr>
        <p:spPr>
          <a:xfrm>
            <a:off x="3886200" y="6265440"/>
            <a:ext cx="301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:- All members total effort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81" name=""/>
          <p:cNvGraphicFramePr/>
          <p:nvPr/>
        </p:nvGraphicFramePr>
        <p:xfrm>
          <a:off x="1910880" y="1280520"/>
          <a:ext cx="9829440" cy="4984560"/>
        </p:xfrm>
        <a:graphic>
          <a:graphicData uri="http://schemas.openxmlformats.org/drawingml/2006/table">
            <a:tbl>
              <a:tblPr/>
              <a:tblGrid>
                <a:gridCol w="2043000"/>
                <a:gridCol w="1053360"/>
                <a:gridCol w="1176120"/>
                <a:gridCol w="959760"/>
                <a:gridCol w="713160"/>
                <a:gridCol w="995400"/>
                <a:gridCol w="349560"/>
                <a:gridCol w="1311480"/>
                <a:gridCol w="1227960"/>
              </a:tblGrid>
              <a:tr h="68292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spcAft>
                          <a:spcPts val="567"/>
                        </a:spcAft>
                        <a:buNone/>
                      </a:pPr>
                      <a:r>
                        <a:rPr b="0" lang="en-US" sz="1800" spc="-1" strike="noStrike">
                          <a:latin typeface="Calibri Light"/>
                        </a:rPr>
                        <a:t>Task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March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April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May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June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July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August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52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Concept gathering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2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Requirement gathering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2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Analysis and system design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2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Coding and 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2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Testing and debugging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Maintenance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7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Calibri Light"/>
                        </a:rPr>
                        <a:t>Documentation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2" name=""/>
          <p:cNvSpPr/>
          <p:nvPr/>
        </p:nvSpPr>
        <p:spPr>
          <a:xfrm>
            <a:off x="4114800" y="2057400"/>
            <a:ext cx="1828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5257800" y="2743200"/>
            <a:ext cx="1828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5257800" y="3429000"/>
            <a:ext cx="27432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6629400" y="4114800"/>
            <a:ext cx="48006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6629400" y="4800600"/>
            <a:ext cx="48006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9372600" y="5257800"/>
            <a:ext cx="1828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5257800" y="5715000"/>
            <a:ext cx="61722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3429000" y="6400800"/>
            <a:ext cx="457200" cy="228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844328-DAEE-44E4-A603-819308748E1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Mero Virtual Saathi is a starting step to create an all rounder virtual assistant.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Future enhancement:-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Addition of speech to text engine.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Automate various OS related task.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CED670-5B70-43EE-BD51-6AC4760C3AE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32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1000"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Balagurusamy, E.(2011).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Object Oriented Programming With C++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New Delhi, Tata McGraw Hill Education Private Limited.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C++ reference.(April 30,2022).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Iterators library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hlinkClick r:id="rId1"/>
              </a:rPr>
              <a:t>https://en.cppreference.com/w/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eSpeak text to speech. (June 10, 2022).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</a:rPr>
              <a:t>Command line options.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 https://espeak.sourceforge.net/commands.html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Kartikey Sankhdher. (July 8,2022).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My J.A.R.V.I.S. Program Quick Demo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. https://youtu.be/OCxL-V2Zt8A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F9753D-D929-4B25-A51E-CD2A64F83E8C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Any Questions/Queries?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952200" y="3695040"/>
            <a:ext cx="10820160" cy="141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THANK YOU.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4AFC4E-36AE-4F5E-9CBC-88DFA07D166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84280" y="18864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Contents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086200" y="1793160"/>
            <a:ext cx="9416160" cy="462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Literature Review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Features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Algorithm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Flowchart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Gantt Chart (Time Scheduling)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Reference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7BC70A-7FC2-4EDC-9DA4-EBC712EF3A8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30000" y="40248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352160" y="2057400"/>
            <a:ext cx="10373760" cy="432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Mero Virtual Saathi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a virtual assistant software that tries to imitate the the role of a personal assistant.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this software, we have User input dialog box and Saathi output Dialog box.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Saathi can understand human natural language to the extent that it’s response feel’s logical to any rational person.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22D9D3-D1D1-4266-98F3-D1DED3EFD2D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410640" y="8064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Literature review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584000" y="1249200"/>
            <a:ext cx="9917640" cy="553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Several personal assistant apps:-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google assistant, amazon alexa, apple siri, microsoft cortana, etc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Each can do it’s own set of tasks.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Mero Virtual Saathi:-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Creating a small virtual assistant from scratch.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F78E4E-39B5-4DFE-BDA6-9E757DDF522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Objectives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677320" y="1289520"/>
            <a:ext cx="10456560" cy="427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To create a virtual assistant application to chat with it and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command it to do some basic OS related jobs.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632B6D-5E82-48D0-B623-3CD7A916DFA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FEATURES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906200" y="2386800"/>
            <a:ext cx="9596520" cy="366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Saathi gives response by audio and displaying in it’s dialogue box.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Can determine nature of user input sentence.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Can answer 4-5 details of a country questions.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Can answer certain user communicated statements details.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Can perform basic operating system tasks.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329BB1-DE22-4332-A95B-07163E9CA16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215880" y="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Algorithm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143000" y="1616040"/>
            <a:ext cx="5257800" cy="409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Main fun()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Step1:- Start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Step2:- Display Intro Page.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Step3:- Display User_dialog box and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Saathi_dialog box..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Step4:- Run the user_input function.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If input not equal to Exit, goto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Step 3. Otherwise goto Step 5.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Step5:- Stop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ontent Placeholder 2"/>
          <p:cNvSpPr/>
          <p:nvPr/>
        </p:nvSpPr>
        <p:spPr>
          <a:xfrm>
            <a:off x="6724080" y="2194560"/>
            <a:ext cx="5101920" cy="40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ontent Placeholder 2"/>
          <p:cNvSpPr/>
          <p:nvPr/>
        </p:nvSpPr>
        <p:spPr>
          <a:xfrm>
            <a:off x="6536880" y="2223000"/>
            <a:ext cx="5101920" cy="40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Box 5"/>
          <p:cNvSpPr/>
          <p:nvPr/>
        </p:nvSpPr>
        <p:spPr>
          <a:xfrm>
            <a:off x="6743520" y="1693440"/>
            <a:ext cx="5082480" cy="44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User Input fun()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Step1:- Start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Step2:- Takes user input strings.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Step3:- analyze the string and provide value to it:- 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String is a Greeting;assign value 4.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String is a Command;assign value 6.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String is a Question;assign value 7.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String is a Statement;assign value 1.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Step4:- Call respective fun() as per the activated value.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Step5:- Stop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E19DB4-FEE7-460E-916B-962CC415B87D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Algorithm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ontent Placeholder 2"/>
          <p:cNvSpPr/>
          <p:nvPr/>
        </p:nvSpPr>
        <p:spPr>
          <a:xfrm>
            <a:off x="6670080" y="2194560"/>
            <a:ext cx="5111640" cy="40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ontent Placeholder 2"/>
          <p:cNvSpPr/>
          <p:nvPr/>
        </p:nvSpPr>
        <p:spPr>
          <a:xfrm>
            <a:off x="838080" y="2346840"/>
            <a:ext cx="4835880" cy="40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ontent Placeholder 2"/>
          <p:cNvSpPr/>
          <p:nvPr/>
        </p:nvSpPr>
        <p:spPr>
          <a:xfrm>
            <a:off x="838080" y="2346840"/>
            <a:ext cx="5261760" cy="40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ontent Placeholder 2"/>
          <p:cNvSpPr/>
          <p:nvPr/>
        </p:nvSpPr>
        <p:spPr>
          <a:xfrm>
            <a:off x="6594840" y="2194560"/>
            <a:ext cx="5261760" cy="40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Box 8"/>
          <p:cNvSpPr/>
          <p:nvPr/>
        </p:nvSpPr>
        <p:spPr>
          <a:xfrm>
            <a:off x="6877440" y="2223000"/>
            <a:ext cx="4761720" cy="37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Command fun()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Step1:- Check for certain specific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meaning words.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Step2:- If matched begin sub-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checking of rest words-for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tasks value.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Step3:- Perform the given task.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task words not determined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then open browser by default.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Step4:- Stop.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TextBox 9"/>
          <p:cNvSpPr/>
          <p:nvPr/>
        </p:nvSpPr>
        <p:spPr>
          <a:xfrm>
            <a:off x="1143000" y="2223000"/>
            <a:ext cx="5247720" cy="37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Greetings fun()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Step1:- Checks for certain Specific Salutations. If true return same response in return.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 2:- If normal salutations is deduced-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open greeting_response file and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call random greeting.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 3:- Save the user greeting string in the same file for future reference.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 4:- Exit.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8D280E-94E6-42DD-9140-DBAB3A2745D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Algorithm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880280" y="2666880"/>
            <a:ext cx="9622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Other fun ()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Question fun()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Statement fun()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Speech_start fun()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Conversation_start fun()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7B1607-0643-4B24-AB20-55067E5467F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1739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2021-06-14T10:27:12Z</dcterms:created>
  <dc:creator>Pratik Bajagain</dc:creator>
  <dc:description/>
  <dc:language>en-US</dc:language>
  <cp:lastModifiedBy/>
  <dcterms:modified xsi:type="dcterms:W3CDTF">2022-08-25T14:53:44Z</dcterms:modified>
  <cp:revision>56</cp:revision>
  <dc:subject/>
  <dc:title>An  idea presentation  on  Entrance Examination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16</vt:r8>
  </property>
</Properties>
</file>