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notesSlides/notesSlide2.xml" ContentType="application/vnd.openxmlformats-officedocument.presentationml.notesSlide+xml"/>
  <Override PartName="/ppt/ink/ink10.xml" ContentType="application/inkml+xml"/>
  <Override PartName="/ppt/notesSlides/notesSlide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7" r:id="rId3"/>
    <p:sldId id="259" r:id="rId4"/>
    <p:sldId id="260" r:id="rId5"/>
    <p:sldId id="266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07:51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935 8043 0,'17'0'281,"1"0"-265,17 0-1,-17 0 1,17 0-16,-17 0 47,17 0-32,18 0 1,-35 0-16,-1 0 16,19 0-1,-19 0 1,36 0-16,-35 0 15,35 0 1,-36 0-16,1 0 47,0 0-31,17 0-1,0 0 1,36 0-16,-54 0 15,19 18 1,-1-18-16,0 0 16,1 0-1,-19 0 1,1 0-16,17 0 16,36 0 30,-18 0-30,70 35-16,-52-17 16,-18-18-1,-36 0 63,1 0-62,-1 0 47,1 0-48,0 0-15,-1 0 16,1 0 124,17 0 48,-52-18-141,-1-17-47,0 35 31,1-18 16,-1 1-31,18-1 30,-35-17-14,0-1-1,17 36-31,18-17 47,0-1 78,-18 1 156,-17 17-250,35 17-15,0 1 15,0-1 0,0 1-15,0 0-16,0-1 16,0 1-1,0 0 17,0-1-17,0 1 63,0 17-62,0-17 46,0 0-46,0-1 15,0 1 1,0-1-32,0 1 31,0 0-31,0-1 47,0 1-32,0 0 376,18-18-391,17 0 31,-17 0 0,-1 0 1,1-18 30,-1 0 32,1 1-78,0-1-1,-1 0 32,1 18 78,0 0-94,-1-17 1,1-1 14</inkml:trace>
  <inkml:trace contextRef="#ctx0" brushRef="#br0" timeOffset="6536.2678">9825 8273 0,'17'0'141,"1"0"-126,17 0 1,-17 0-1,0 0 1,-1 0-16,19-18 16,-1 18 15,0 0-15,-17 0-1,17 0 1,-17-35-1,-1 17 1,36 0 0,-17 1-1,-19-1 1,1 1 0,-1-1-1,1 0 1,-18 1 15,18-1 0,-1 0-15,-17-17 15,18 17-31,-18-35 31,0 36 1,18 17-17,-18-18-15,0 1 16,0-19 0,17 1-1,-17 17-15,0-35 16,0 18-1,18-18-15,-18 36 16,0-19 0,18 19-16,-18-1 15,0 0 1,0-34 0,17-37-1,-17 72 16,0-1-31,0-17 47,0-18-31,0 35 0,0-17-16,0 17 15,0-17 1,0 0 46,0-1-46,0 19 15,0-1-15,0-17-1,-17 17 1,17 1 31,-18 17-31,0-18-1,1 0 1,17-17 15,-18 17-15,0 1 15,1 17-15,17-18-1,-18 1 1,0 17-1,1-18 1,-1-17-16,-17 17 31,0 0 126,-1 18-142,19-17 16,-1 17-31,0-18 16,1 0 15,-54 1-31</inkml:trace>
  <inkml:trace contextRef="#ctx0" brushRef="#br0" timeOffset="8932.0378">10160 6544 0,'-18'0'203,"-17"0"-172,0 18-15,17-18-16,-35 0 16,36 0-1,-1 17 48,0 1-48,1-18-15,17 18 438,0-1-422,0 1-1,0-1 1,0 1-16,0 0 47,0-1-16,0 1-15,0 0-1,0-1 32,0 1 47,0 0-79,0-1 48,0 1-63,0 0 375,0 17-359,17-18 15</inkml:trace>
  <inkml:trace contextRef="#ctx0" brushRef="#br0" timeOffset="54062.3768">3881 7073 0,'35'0'187,"-18"0"-171,1 0 15,17 0 0,-17 0-15,0 0 15,17 0-15,-17 0-1,17 0-15,-18 0 32,1 0-17,0 0-15,-1 0 32,19 0-32,-1 0 15,-17 0 1,-1 0-1,1 0 1,0 0 0,34 0-1,-34 0-15,17 0 16,18 0 0,-35 18-16,17-18 15,18 35 1,-18-35-1,18 0-15,0 0 16,-35 0 0,17 18-16,0-18 15,-17 0 17,0 0-17,17 0 1,-17 0-16,17 0 15,-17 0 48,-1 0-47,1 0-1,-1 0 1,1 0-16,17 0 31,18 0-15,-17 0-16,-19 0 15,1 0 1,-1 0 31,1 0 218,-18-18-218,0-17-47,0 17 16,0 1 0,0-19-1,0 19-15,0-1 16,0 0-1,0-17 1,0-18 15,0 36-31,0-1 16,0-17 0,0-36 15,0 36-16,0 17 1,0-17 15,0 0-31,0 17 16,0-17 0,0-1-1,0 19 1,0-1-1,0 0 1,0 1 250,-35-1-251,-36 18 1,54 0 0,-1 0-16,0 0 15,1 0 1,-1 0-16,-17 0 15,0 0 1,17 0 0,-17 0-16,-1 0 15,19 0 1,-1 0-16,0 0 16,-17 0-1,-18 0 1,36 0 15,-1 0-15,0 0-16,-17 0 15,0 0 17,-1 0-17,19 0 1,-36 0-1,35 0 1,1 0-16,-36-35 16,0 35-1,18 0 1,-18 0-16,0 0 16,35 0-1,0 0-15,-35 0 16,36 0-1,-18 0 1,17 0-16,0 0 16,-35 0-1,18 0 1,17 0 15,1 0-15,-1 0-1,1 0 79,-19 18 78,36-1-156,0 1-1,-17 17 17,17-17-17,0 17 1,0-17-1,0 17 17,-18 18 15,18-36-32,0 1 1,0 17 15,0 1-15,-18-36-1,18 17 17,0 1-1,0 0-31,-17-1 15,17 1 1,0 0 0,0-1-16,0 18 31,0 1-15,0-1 15,0-17 0,0-1-31,0 1 16,0 17 15</inkml:trace>
  <inkml:trace contextRef="#ctx0" brushRef="#br0" timeOffset="68619.3414">1076 9878 0,'-18'0'250,"36"0"-94,17 0-140,-17 0-1,17 0-15,-17 0 32,17 0 14,0-18-30,1 18 0,34 0-16,-52 0 47,-1 0-47,19 0 15,-19 0 1,19 0-1,-19 0 1,19 0 0,16 0-16,1 0 15,18 0 1,-53 0 0,17 0 46,-17 0-46,-1 0-16,36 0 15,-35 0 48,-1 0-63,36 0 15,0 0 1,-35 0 47,-1 0-48,1 0 1,17 0 93,18 0-93,-35 0-1,0 0 110,-1 0-109,1 0 62,-1-35 110,-17 17-141,0 1-32,0-1 16,0 0-15,0 1 0,0-19 46,0 19 1,0-1-63,0 0 15,-17 1 17,-1-1-17,1 1 1,17-1 31,-18 0-32,-17 18 329,17 18-328,18 0-1,-18-1 1,18 1 0,-17-1-1,17 1 1,-18 17-1,18-17 1,0 0 0,0-1-1,0 1 63,0 0-78,0-1 94,0 1-63,0 17-15,0-17 15,0-1-31,0 36 485,0-35-438,0 0-32,0-1 1,53-17 359,-35-17-360,17 17 1,-17 0 0,-1-36-1,18 36-15,-35-17 16,18 17 15,0 0 32,-1 0-48,1-18 220,-18 0-188,0 1-16,0-36 47,-18 35-62,18-17-1,-17 35 1,17-18 62,-18-35-78,18 36 250,0-1-188</inkml:trace>
  <inkml:trace contextRef="#ctx0" brushRef="#br0" timeOffset="70319.8002">4110 10954 0,'35'0'140,"18"0"-124,-35 0 0,17 0-1,53 17-15,-53-17 16,54 18-1,-72-18-15,54 0 16,17 18 0,0-18-1,36 0-15,-1 0 16,-35 0 0,-35 0-16,-35 0 15,17 0 1,-17 17-1,-1-17 220</inkml:trace>
  <inkml:trace contextRef="#ctx0" brushRef="#br0" timeOffset="73435.0433">8802 10601 0,'35'0'109,"-17"0"-93,17 0 0,18 18-16,0-18 15,-18 0 1,18 0-1,-18 17-15,1-17 16,-19 0 0,18 0-1,-17 0 1,35 0 0,0 0-16,-18 0 15,1 0 1,16 0-1,-34 0-15,17 0 16,36 0 0,-36-17-16,0 17 15,1-18 1,-19 18 0,36 0-16,0-53 15,18 35 1,-36 18-16,18-17 15,-18-1 1,18 0 0,-35 18-16,88-52 15,-36 16 1,1 1-16,-1 0 16,-34 17-1,-1-17 1,0 17-16,18-17 15,-18 17 1,36-35 0,-1-17-16,-52 70 15,17-35 1,1 17-16,-1-17 16,35-36-1,-34 36 1,52-1-16,-53 19 15,0-36 1,-17 35-16,0-17 16,17 17-1,-17 1 1,-18-19-16,53 1 16,-36 18-1,1-19 1,35-34-16,-18 34 15,0 1 1,-17-18-16,17 18 16,-35 0-1,36 17-15,-1-53 16,-35 36 0,35-18-1,0-17-15,1-1 16,-36 36-1,17-53 1,19 17-16,-19 1 16,1 52-1,-1-17-15,-17-36 16,18 53 0,-18-17-1,0 0-15,18-36 16,-18 36-1,0-35 1,0 34-16,0 19 16,35-19-1,-35-34-15,0 35 32,18-18-17,-18 0-15,0 17 16,0 1-1,0-18-15,0 0 16,0 18 0,0-18-1,0 35-15,0-34 16,0-1 0,0 17-16,0 19 15,0-19 1,0-16-1,0 34-15,0 0 16,0-17 0,-18 17-16,18-35 15,-18 0 1,1 18 0,17 0-1,-18 17 1,0 1-1,18-1-15,-35 0 16,18 1 0,17-19-16,-18 19 31,0-1-15,1 1-16,-19-1 15,19 0 1,-1 1-16,0-1 15,1 0 1,-18 1 0,-1-1-16,-17 18 15,53-18 1,-53 1-16,36-18 16,-54-1 15,54 36-31,-36-17 15,17 17 1,19-18-16,-36 18 31,35-18-15,1 18 0,-1 0-1,0-17 1,18-1-16,-17 18 31,-19-18-15,1 18 15,17-17-31,1 17 31,-18 0-15,-1 0-1,19 0 1,-19 0 31,-17-18-47,36 18 31,-1 0 16,1 0-31,17-18-1,-36 18-15,19 0 63,-1 0 124</inkml:trace>
  <inkml:trace contextRef="#ctx0" brushRef="#br0" timeOffset="74695.6691">10742 6562 0,'-18'0'109,"-34"0"-93,16 0 0,-17 0-1,-17 53 1,34-53-16,19 0 16,-1 0 155,1 0-155,-1 17-16,18 1 16,0-1-1,0 1 1,18 17 0,-1-17-1,1 17-15,17 1 16,-17-36-1,-1 53-15,1-36 32,0 1-17,-1-1-15,1 1 16,17 35 15</inkml:trace>
  <inkml:trace contextRef="#ctx0" brushRef="#br0" timeOffset="113097.4949">3334 6597 0,'-18'18'297,"0"-18"-266,-34 0-15,34 0 31,0 0-32,1 0 16,-1 0 1,0 0 15,1 0-47,-1 0 31,0 0-16,-17 0 17,-18 0-32,36 0 15,-36 0 1,35 0-16,0 0 16,-35 0-1,18 0 1,-35 0-1,34 0 17,-17 0-32,18 0 31,-35 0-31,34 0 16,1 0-1,-18 0 1,0 0-1,18 0 1,0 0-16,-18 0 16,17 0-1,1 0 1,-18 0 0,18 0-1,0 17 1,17-17-16,-17 18 15,0-1 1,17-17-16,-35 36 16,35-19-1,-35 19 1,36-36-16,-1 0 16,1 0-1,-19 53 1,36-36 15,-35 1-31,35 0 16,-35 52-1,17-70 1,0 18 0,18-1-1,-17-17 1,-1 36-1,18-19 1,-18 1-16,18 0 31,-17-1 1,-18 1-17,35 17-15,0 18 16,-18-53-1,-17 53-15,17-18 16,0 0 0,1 18-1,17-35-15,-18 0 16,0-1 0,1 19 15,17-19-16,0 1-15,-18 0 16,18-1 0,-35 71-16,0-52 15,-1-1 1,19 18 0,-1 0-16,18-18 15,-18 0 16,18 18-31,-17 0 32,-1-18-32,18 18 15,-17-35 1,17 35 0,-18-18-16,0 18 15,1 18 1,17-54 15,0 1-15,0 0-16,-18 52 15,0-35-15,18 1 16,0-19 0,0 54-1,-35-18 1,17 17-16,18-52 15,0 35 1,0-35 0,0 34-16,0-34 15,0 35 1,0-35-16,0 35 16,0-1-1,0 19 1,-17-36-16,-19 18 15,36 18 1,0-18-16,0-18 16,-17 18-1,17-35 1,-18 17-16,1 0 16,17-17-1,0 17-15,0 0 16,-18 53-1,18-35 1,0-35 0,0 0-1,0 35 1,0-36-16,-18 18 16,18-17-1,0 17-15,0-17 31,0 0-15,0-1 0,0 19-1,0 17 32,0-36-31,0 1-1,0-1 48,0 1-47,0 35-1,0-18 1,0 36-1,0-54 1,0 19 0,0-1-1,0 18-15,0 0 16,-17 0 0,17-36-16,0 19 15,0-19 1,0 1-1,-18 0 1,18-1 15,0 1-31,0 17 16,0-17 0,0 17-1,0 18 16,0-18-31,0 18 16,0 18 0,0-36-16,0 0 15,-18 18 1,18-35 15,0-1-15,0 1-1,0 35 1,0 0 0,-17 0-16,17-18 15,-53 71 1,53-53 0,-18 0-16,-17 70 15,35-87 1,-18 34-16,-17 36 15,35 17 1,-18-87 0,1 17-16,17 17 15,-18 1 1,18-18 0,0-18-16,0-17 31,0-1-16,0 1 1,0 17 0,0 0-1,0-17 1,0 0 0,0-1-1,0 19-15,0-19 16,0 36-1,0 18 1,0-1-16,0 54 16,0-54-1,0 1 1,18 17-16,-18 0 16,17-17-1,-17-54-15,18 19 16,0-19 15,-1 1-15,19 0 31,-19-1-32,-17 1-15,35 17 16,18 0-1,-35-17 1,17 0 0,18 35-1,-18-36-15,1 19 16,17-19 0,-18-17-1,-17 18-15,35-1 16,-36-17-1,36 53 17,-35-53-17,35 18-15,-18 0 16,0-1 0,0-17-16,1 0 31,-19 18-16,19-18-15,17 18 16,-18-18 0,-18 35-1,1-35 1,0 0 0,17 0-16,0 0 15,18 0 1,-35 0-1,17 18-15,18-18 79,-18 0-79,-17 0 31,0 0 16,-1 0-47,1 0 15,0 0 95,-1 0-95,71 35 79,-17-18-94,-53-17 16,52 18-1,-52-18 360,-18-18-328,0 1-47,0-18 16,0 17-1,0-17-15</inkml:trace>
  <inkml:trace contextRef="#ctx0" brushRef="#br0" timeOffset="114761.0262">2275 13547 0,'18'-18'156,"0"53"-125,-1 1-15,1-1-16,-18-18 31,0 1-31,0 0 31,0-1 0,0 1 32,18 0-47,-18-1 15,0 1 78,0 0-78,17-1-15,-17 19 15,0-19 1,0 1 124,-17 17-141,-1-35-15,-17 0 16,-1 18 0,-34-18-1,52 35 17,-35-17-17,36-1-15,-1 1 31,0-18 48,1 18-64</inkml:trace>
  <inkml:trace contextRef="#ctx0" brushRef="#br0" timeOffset="117663.3017">3951 14975 0,'18'0'203,"-1"0"-187,1 0 15,35 0-15,17 36-1,-17-19-15,36-17 16,-19 0 0,-52 0-1,-1 0 1,1 0-1,0 0 1,17 0 0,0 0-1,1 0-15,-19 0 16,18 0 0,36 36-1,0-19-15,-1 1 16,1-18-1,-36 0 1,0 0 15,18 0-15,88 0 0,-123 0-16,35 0 15,-18 18 1,-17-18-1,-1 0-15,89 17 16,-71-17 0,18 0-16,0 0 15,71 0 1,-71 0 0,0 0-16,-36 0 15,1 0 1,17 0-16,-17 0 31,52 0-15,1 0-16,17 0 15,0 0 1,1 0 0,-72 0-16,1 0 15,52 0 48,54 0-63,-54 0 15,-34 0 1,-19 0-16,1 0 47,35 0-47,17 0 15,-52 0 17,0 0 46,-1 0-78,1-17 15,17 17 1,1 0-16,-19 0 31</inkml:trace>
  <inkml:trace contextRef="#ctx0" brushRef="#br0" timeOffset="128105.036">9190 12453 0,'0'-18'141,"-18"36"-110,-35 0-15,18 35-1,17-53 1,1 0-16,-1 0 31,-17 17 0,0 1-15,17 0 265,0-18-250,1 17 16,-36 36-31,-18-35 0,54-18-1,17 17 79,0 1 31,0 0-109,0-1-16,35-17 15,18 36 1,70-1-16,-88-35 15,107 35 1,-107-17 0,-35-71 390,-18 35-390,18 1-1,-35-19-15,35-17 16,0 36-1,0-19 1,-18-16-16,18 16 31,0 19 63,0-1 15,0 0-77,0 1-1,0-19-15,0 19 327,-17-1-327,17 0 0,0 1 62,0-1-78,-18 18 31,0-35 47,18 17 235,-17 36-298,-19 35-15,19-36 31,-1 54-15,18-53-16,0-1 16,-17 1-1,-19 17-15,36 1 32,0-19-1,-35 18-16,35-17 1,-18 0 0,18 17-1,0-17 17,0-1 14,-17 19 1,17-19-31,-18 18 0,18-17-16,0 0 15,0-1 32,0 1-31,0 35 31,53-88 296,-35 17-327,-18 0 15,17 1-15,1-1-16,0-17 15,-18 17 1,17 1 0,1-19 15,-18 19-15,17-1-1,1 0-15,-18 1 47,18-1-16,-18 0-15,17 1 15,1 17-15,0-35-1,-1 17 32,1 18-31,0-18 15,-18 1-15,17 17-1,1 0 126,-1-18 109</inkml:trace>
  <inkml:trace contextRef="#ctx0" brushRef="#br0" timeOffset="134977.7078">4075 12912 0,'35'0'188,"0"0"-173,0 0 1,18 0-16,0 0 16,0 0-1,18 17-15,-18-17 16,-36 0 0,1 0-1,0 0 1,-1 0-1,18 0-15,18 0 16,0 0 0,18 0-1,-18 0-15,-18 18 16,36-18 0,-36 0-1,-17 0 16,17 0-31,53 0 32,-17 0-17,-54 0 1,18 0 15,-17 0-31,35 35 16,-18-35-1,1 0-15,52 18 16,-35-1 0,-36-17 46</inkml:trace>
  <inkml:trace contextRef="#ctx0" brushRef="#br0" timeOffset="136698.4209">4004 13017 0,'0'18'140,"35"-18"-124,1 18 0,-1-18-16,18 17 15,-18-17 1,36 0-1,-54 0-15,1 0 16,35 0 0,-18 0-16,36 36 31,-36-36-15,-17 17-16,-1-17 15,1 0 1,17 0-16,0 0 15,36 0 17,-53 0-32,17 0 15,18 0 1,0 0 0,0 0-16,0 0 15,-36 0 1,1 0-1,-1 0 1,19 0 0,-19 0-16,1 0 15,0 0 1,35 18-16,-18 0 31,-18-18-15,19 0-1,17 0 1,-18 0-16,-17 0 16</inkml:trace>
  <inkml:trace contextRef="#ctx0" brushRef="#br0" timeOffset="195039.7532">19438 8273 0,'-18'-18'32,"1"18"-1,-1 0-15,0 0-1,-17 0 1,0 0-16,0 0 15,-1 0 1,1-18 0,-35 1-16,17-1 15,-18 18 1,1 0-16,-1 0 16,36 0-1,-54 0 1,19 0-16,-1 0 15,1 0 1,-36 0 0,53 0-16,18 35 15,0-35 1,-1 0-16,-52 18 16,17-18-1,36 18-15,-35-1 16,-54 1-1,71 17 1,0 18-16,-17-35 16,-1 35-1,-52 17 1,35-17-16,-18 35 16,88-70-1,-70 35-15,70-18 16,1-35-1,-19 35 1,1 36-16,17-36 16,-17 36-1,0-1 1,-53 1-16,52 35 16,19-36-1,-36 54-15,35-54 16,18-17-1,-35 53-15,-18 0 16,0 53 0,18-71-1,35-18-15,0 19 16,0-19 0,-35 36-1,17-35-15,18 87 16,0-52-1,-18 0-15,1-18 16,-1 18 0,18-53-1,0 70-15,0-34 16,0 34 0,0-88-16,0 18 15,0 53 1,0 18-1,0-36-15,0 0 16,0-17 0,0 17-16,0-35 15,0-18 1,0 53 0,0-35-16,0 18 15,0 17 1,18 0-1,-1 18-15,36-36 16,-35 1 0,35 52-16,-36 1 15,19-54 1,-1 36 0,0-53-16,0 0 15,1 18 1,-19-36-16,54 35 15,-53-17 1,17 18 0,18 35-16,17 0 15,-17-18 1,18-35-16,-1 17 16,-52-34-1,70 34 1,-53-17-16,54 0 15,-36-18 1,17 0 0,1 54-16,-18-72 15,0-17 1,-1 36-16,1-19 16,0-17-1,0 36 1,35-19-16,-17 1 15,0-18 1,-19 0-16,19 0 16,-18 0-1,-18 0 1,53 0-16,53-53 16,-70 0-1,0 53 1,-18-35-16,-36 17 15,18 0 1,36-17-16,-36 0 16,36-18-1,35-35 1,-36 35-16,-17 18 16,0-36-1,18 36-15,17-71 16,18 35-1,-53 18 1,-1-17-16,1-1 16,36-35-1,-1 18 1,0-18-16,-53 36 16,18-1-1,18-70-15,-18 35 16,0 36-1,17-54 1,-17 36-16,-35 53 16,17-89-1,-17 54-15,52-107 16,-17 72 0,-18-1-1,1-35-15,-19 17 16,19-70-1,-36 106-15,17-35 16,-17 87 0,0-52-1,0 35-15,18-17 16,-18-1 0,0 18-16,0-35 15,0 17 1,0-52-1,0 35-15,0 52 16,0-17 0,0-35-1,0 0-15,0 0 16,0 17 0,0-17-16,0 18 15,0-54 1,0 36-1,-18 35-15,1 35 16,-1-70 0,18 35-16,-18 0 15,1-17 1,-19 35 0,1-36-16,35 36 15,-53-36 1,35 18-1,1 18-15,-1 17 16,-35-35 0,53 0-16,-35 18 15,17 18 1,-17-19 0,35 1-16,-35 0 15,0 17 1,17-17-16,0 17 15,-17-35 1,0 18 0,-18-18-16,35 53 15,-17-53 1,17 35-16,-52-34 16,17-1-1,17 35 1,1-17-16,0 17 31,17 0-31,1 18 16,-72-17-1,72-18 1,17 17-16,-18 18 31,1 0-31,-19 0 16,-17-18-1,36 18 1,-36-17-16,35 17 16,1 0 15,-1 0-31,-17-18 16,-1 18-1,19 0 1,-19 0-1,-17 0 1,36 0 0</inkml:trace>
  <inkml:trace contextRef="#ctx0" brushRef="#br0" timeOffset="200313.5729">23742 8237 0,'-18'18'63,"1"17"-63,-1-35 16,0 0-1,-17 0 1,17 0-16,-17 0 15,-35 0 1,-19 0-16,37 0 16,-90 0-1,54 0 1,-18 18-16,36 17 16,-18-17-1,-1 70 1,37-53-16,16-17 15,-70 35 1,89-36-16,-19 54 16,1-53-1,-18 17 1,18-17-16,-18 87 16,0-52-1,18 18-15,0-18 16,17 35-1,-17-17 1,-36 87-16,36 1 16,0-71-1,-36 18-15,36 0 16,17-36 0,0-17-1,-17 53-15,35-53 16,-35 0-1,17 53 1,-17 17-16,0 1 16,35-54-1,-18 19-15,18-19 16,-18 1 0,18 70-1,-35-18-15,35-52 16,0-1-1,-17-70-15,17 36 16,0-19 0,0 19-1,-18 17-15,18-1 16,0-34 0,0 35-16,0 18 15,0 17 1,0-53-1,18 36-15,-18-19 16,0-34 0,17 17-1,1-17-15,-18 0 16,17-1 0,1-17-16,0 36 15,35-19 1,0 19-1,35-1-15,0 18 16,-53-36 0,1 19-16,34-1 15,-17-35 1,0 53 0,-18-36-16,18-17 15,0 18 1,0 0-1,35-1-15,-35 1 16,18 35 0,-54-53-16,36 35 15,18-17 1,35 17 0,-54-17-16,1-18 15,18 17 1,-18-17-16,-36 0 15,36 36 1,0-36 0,-35 0-16,35 0 15,-35 0 1,52 0-16,1 0 16,-1 0-1,36 0 1,-18 0-16,0 0 15,1 0 1,-19 0-16,1 0 16,-18 0-1,35-36 1,-18 1-16,1 0 16,17-18-1,0 0-15,18 0 16,0 35-1,-71-34 1,106-1-16,-105 53 16,52-106-1,-35 71 1,-18-18-16,89-53 16,-89 53-1,53-53-15,-17-17 16,-1 34-1,-17 19 1,0-36-16,-18 35 16,0-17-1,36 0-15,-36 0 16,54-18 0,-54 35-1,0-17-15,-35 71 16,88-72-1,-70 36 1,0-70-16,-18 52 16,35-52-1,-35 35-15,0 35 16,0 18 0,0-36-1,0 18-15,0 18 16,0-36-1,0 1-15,0 17 16,0-18 0,0 1-1,-18 17-15,18 18 16,-35-36 0,17 36-16,1-1 15,-19 1 1,19 0-1,-1 0-15,18 17 16,-70-35 0,34 18-16,-17-1 15,18 1 1,-18-35 0,18 34-16,-89 1 15,89 0 1,-18-36-1,53 54-15,-35-1 16,-18 0 0,35 1-16,1-1 15,-19 0 1,1 1 0,35-1-16,-35 0 15,-18-17 1,18 0-16,-36 0 15,18 17 1,0 0 0,0-17-16,36 35 15,-19-18 1,-16 18 0,16 0-16,19 0 15,-19 0 1,1-17-16,-18 17 15,-35-35 1,17 35 0,1 0-16,-1-18 15,54 18 1,-72-18-16,37 18 16,-37 0-1,36 0 1,-35 0-16,71 0 15,-1 0 1,0 0 156</inkml:trace>
  <inkml:trace contextRef="#ctx0" brushRef="#br0" timeOffset="206526.0298">16916 15399 0,'17'0'110,"-34"0"-32,-36 0-78,-35 0 15,35 0 1,-53 0 0,35 0-16,36 0 15,0 0 1,-18 0 0,35-18-16,18 71 343,0-18-343,0 1 16,0-19 0,0 36-1,0 0-15,18 18 16,-18-36-1,0 0 1,0-17-16,0 35 31,0-36-15,0 1 0,0 35-1,17 17-15,-17-34 16,0 34-1,0 1 1,0-36-16,0 53 16,0-52-1,0 52-15,0-71 16,0 1 0,0 0-16,0-1 15,0 19 1,0-19-1,0 1-15,0 35 16,0 0 0,0-18-1,0 36-15,0 17 16,0-53 0,0 36-16,-17-36 15,17-17 16,0-1-31,0 36 32,0-35-17,-18 17 1,18 18 0,0 0-16,0-18 15,0 18 1,0-18-16,0 1 15,-17-1 1,-1-18 0,18 36-16,0-35 15,0 0 1,0 17 0,-18 36-1,18-54 1,0 36-16,0 53 15,-35-71 1,35 0 0,0 71-16,0-70 15,0-1 1,0 0-16,0-17 16,0-1 46,-18 54-46,18-18-16,0 0 31,0-18-31,0-17 16,0 17-1,0-17 110,0 17-125,0-17 16,53-18 124,0 17-124,53 1-16,70 17 16,-140-35-1,17 18-15,-36-18 16,1 0 0,-1 0-1,1 0 16,35 0-31,-35 0 16,-1 0 62,1-36 266</inkml:trace>
  <inkml:trace contextRef="#ctx0" brushRef="#br0" timeOffset="222309.3666">15681 15946 0,'35'0'125,"36"0"-109,-54 0-16,19 17 16,-19 1-1,1-18-15,35 0 16,-35 0 0,17 0-1,-18 0-15,1 17 31,0-17 1,17 0-17,-17 0 17</inkml:trace>
  <inkml:trace contextRef="#ctx0" brushRef="#br0" timeOffset="224076.1441">16175 15752 0,'-18'0'47,"1"0"-15,-19 0-17,19 0-15,-19 35 16,19-18-1,-19-17 1,36 18 0,-35 0-1,-18 35-15,18-18 16,17-35 0,1 18-1,-1-18 1,18 17-1,-18 1 1,1-1 109,-1-17-62,1 18-63,-19 17 93,-17-17 126,36-18-203,-1 18 46,0-1-46,-17 36 46,-18-18-46</inkml:trace>
  <inkml:trace contextRef="#ctx0" brushRef="#br0" timeOffset="225977.0757">15663 15716 0,'18'0'172,"-18"18"-141,35 0-31,-17 34 31,-18-34-31,18 17 16,-1-17-1,1 17 1,-1-17 0,-17 0-1,18-1 1,17 18 15,-35-17-31,36 17 31,-36 1-15,17-19 47,1 1 171,0-18-218,-18 18-1,17-18 251,1 0-251</inkml:trace>
  <inkml:trace contextRef="#ctx0" brushRef="#br0" timeOffset="254554.1631">12206 6332 0,'35'0'187,"18"0"-171,0 0-16,35 0 15,1 0 1,-36 0 0,35 0-16,0 0 15,-35 0 1,0 0-16,-18 0 15,-17 0 1,17 0 0,35 0-16,19 0 15,-1 0 1,0 0 0,-35 0-16,-18 0 15,1 0 1,-19-17 203</inkml:trace>
  <inkml:trace contextRef="#ctx0" brushRef="#br0" timeOffset="255555.4009">13423 5997 0,'35'35'94,"1"1"-78,-1-19-1,-17 19-15,-1-19 32,1 1 46,-18 0 16,0-1-79,0 1 1,-35 17-16,-1 0 31,36 1-15,-17-36-1,-1 53 1,18-36 0,-18-17-16,1 18 15,17 0 235</inkml:trace>
  <inkml:trace contextRef="#ctx0" brushRef="#br0" timeOffset="256716.5067">14005 5697 0,'0'18'47,"0"0"-31,0 17-1,0 18-15,0 17 16,0 19 0,0-19-1,0 36-15,0-53 16,0 17 0,18-52-16,-18 0 15,0-1 32,0 1-16,35 0 79,0-18-110,18 0 15,-17 0 1,-1 0 0,-17 0-16,17 0 31,-18 0-16,36 0 32,-35 0-31,35 0 0,-35 0-1,-1 0 110,1-18-109,-18 0-1</inkml:trace>
  <inkml:trace contextRef="#ctx0" brushRef="#br0" timeOffset="257535.5357">14640 6103 0,'0'18'94,"0"35"-79,0-18-15,0-17 16,0 34 0,0-34 359</inkml:trace>
  <inkml:trace contextRef="#ctx0" brushRef="#br0" timeOffset="258322.8339">14658 5891 0,'18'-17'141,"17"17"-141,53 0 16,-35 0-1,-18 17-15,-17 1 32</inkml:trace>
  <inkml:trace contextRef="#ctx0" brushRef="#br0" timeOffset="259628.4371">15169 5909 0,'0'18'235,"0"-1"-204,0 1-15,0 0-1,0-1 17,0 1-17,18 52 16,0-70-15,-1 18 0,-17 17 109,-17 1-110,-1-36-15,0 0 63,1 0-48,-18 17-15,-1-17 219,54 0-156,17-53-63</inkml:trace>
  <inkml:trace contextRef="#ctx0" brushRef="#br0" timeOffset="260640.7842">15540 5521 0,'0'18'78,"0"35"-63,0-1 1,0-16-16,0 34 16,0-17-1,0 35 1,0-70-16,0 17 16,0 36-1,35-36-15,-17-17 47,-1-1 31,36-17-78,-35 0 31,0 0-15,-1 0 0,1 0-1,0 0-15,-1 0 32,1 0-17,-1 0 1,1-17 15,-18-19 78,0 19-77,0-1-17</inkml:trace>
  <inkml:trace contextRef="#ctx0" brushRef="#br0" timeOffset="262620.9671">15522 5715 0,'35'-18'219,"36"-17"-204,-53 35 1,-1 0 0,19-18 15,-19 18-16,19 0 1,-19 0 0,1 0 46,17 0-62,-53 0 172,-17 0-156,18 0-1,-1 0-15,0 0 16,-17 0 0,0 0-16,-18 0 15,-18 0 1,54 0-1,-1 0 1,0 0 297,1 0-298,-1 0 1,0 0-16,1 18 62,-1-18-46,-17 18-16</inkml:trace>
  <inkml:trace contextRef="#ctx0" brushRef="#br0" timeOffset="270157.7547">14764 7302 0,'17'36'93,"-17"-1"-77,0 36 0,18 17-16,0-18 15,-18-34 1,17-1 0,-17 35-16,0 19 15,0-19 1,18 18-1,0-35-15,-18-35 16,0 70 0,0-35-16,0 0 15,17-18 1,-17 1 0,0-1-16,0-18 15,0 54 1,0-18-16,0 0 15,0-18 1,0 18 0,0 0-16,0 0 15,0 53 1,0-53-16,0 17 16,0 1-1,0-36 1,0 36-16,0-1 15,-17-35 1,17 36 0,-36 0-16,1-1 15,-18 36 1,53-36-16,-70 1 16,70-36-1,-36 36 1,19-54-16,-36 107 15,17-89 1,-16 18-16,34-35 16,-70 70-1,52-53 1,-34 53-16,52-70 16,-52 17-1,34-17-15,-34 53 16,17-36-1,-18-18 1,-34 54-16,-1-18 16,35-35-1,-52 52 1,52-35-16,1 18 16,34-17-1,-34-1-15,-36-17 16,0 70-1,18-35 1,-53 0-16,53-18 16,-18 18-1,-53 17 1,88-52-16,1 17 16,17 1-1,0-1-15,18-18 16,-18 19-1,18-36-15,-18 35 16,17 0 0,-69-17-1,69 0-15,-17-1 16,0 1 0,0-1-1,-52 54-15,34-53 16,-52-1-1,-1 19-15,18-19 16,-17 36 0,-1 0-1,71-35-15,-17 17 16,52-35 0,1 18-16,-1-1 15,-35 19 1,0-19-1,36 1-15,-19-1 16,19-17 15,-1 18-15,0 0 0,-17-1-16,17 1 15,1 0 48,17-1-16,-18-17 109,-17 0-141,35 18 32,-18-18-31,1 0 0,17 18 30,0-36 376,35-17-406,-18-1 0,1 36-16,17-17 15,-35-1 1,18 0 15,0 18-15,-1-35 15,1 0-15,0 35 46,-1-18-31,1 1 1,17 17 218,-17 17-250,-18 36 31,53 18-31,-53-54 15,17 36 1,1-17 0,-18-19-1,18 1 1,-1 17 0,-34-35 187,-1 0-188,-17 0 1,17 0-16,0 0 16,1 0-1,-1 0-15,-17 18 16,0-1 15,17-17-15,0 18-1,-35 0 1,36-18 46,-1 0-46,0 0-16,1 0 16,-1 0 281,-17 0-282,17 0 329</inkml:trace>
  <inkml:trace contextRef="#ctx0" brushRef="#br0" timeOffset="281846.1958">22772 13494 0,'-18'-18'141,"-17"18"-125,0 0-16,17 0 15,-35 0 1,0 0-16,0 0 15,18 0 1,17 0 0,1 0 15,-19 0-15,19 0-1,-19 0 1,19 35-16,-18-17 15,-1 0 17,1-1-1,-18 36-31,35-53 16,1 35-1,-1-35 1,1 18-16,-19 17 15,19-17 1,-19 0-16,19 35 16,-1-18-1,0 0 1,1-35 0,-1 53-1,0 0 16,18-35-15,-17-1-16,-1 36 16,18-35-1,-35 17-15,17 36 16,18-54 0,0 1-1,0 17-15,0 18 16,-17-18-1,17 1-15,-18-19 16,18 54 0,0-36-1,0-17-15,-18 17 16,18 36 0,-17-36-1,17-17-15,-18 34 16,18 1-1,0-17 1,-18 17 0,18-18-1,0 0 17,0-17-32,-17 35 15,17-18 1,0 36-1,0-54 1,0 18 0,0-17-16,-18 53 15,18-36 1,0 18 0,0-18-16,0 0 15,-17 1 1,-1-1-1,18 0 1,0 18 0,0 0-16,0 18 15,0-36 1,0 0 0,0 36-16,-18-54 15,18 19 1,0 17-16,0-36 15,0 18 1,0-17 0,0 0-16,0 35 15,0-18 1,0 18-16,0 0 16,0-36-1,0 19 1,0 17-16,0-36 15,0 19 1,0-19 0,0 18-1,0-17 1,0 0-16,0-1 16,0 1-1,0 17 1,0-17-16,18 0 15,17 17 1,0 18-16,-17-36 16,35-17-1,0 36 1,0-19-16,0 1 31,-18 0-31,18-1 16,53-17-1,-36 0 1,-17 0-16,0 18 16,-18-18-1,18 0 1,18 0-16,-53 17 16,17-17-1,18 18-15,35-18 16,-53 0-1,36 0 1,-18 0-16,17 35 16,-17-35-1,-18 0-15,1 0 16,17 18 0,-36-18-1,36 0-15,18 0 16,-36 0-1,0 0-15,18 0 16,-17 0 0,-1 0-1,-18 0-15,36 0 16,0 18 0,0-1-1,18 1-15,-18-18 16,35 0-1,-35 0-15,-18 0 16,18 0 0,0 0-1,0 0-15,-36 18 16,19-18 0,-1 0-16,18 0 15,-18 0 1,36 0-1,-36 0-15,-17 0 16,17 0 0,18 0-1,-18 0-15,36 0 16,-18 0 0,-36 0-16,36 0 15,0 0 1,-35 0-1,17 0-15,-17 0 16,-1 0 0,36 0-16,-35 0 15,17-18 1,0 0 0,18 18-1,35-70 1,-52 70-1,17-36 1,-36 36 0,19-17-16,17-1 15,-53 1 1,35-1 0,18-17-1,0 17 1,-18-17-16,18-1 15,53-16 1,-89 16 0,36 1-16,0 17 15,-18-35 1,18 18-16,-35 18 16,70-36-1,-35-36 1,-18 54-16,1 0 15,-1-36 1,-17 54-16,52-36 16,-70 35-1,35-17 1,1-18-16,-1 18 16,-35-18-1,53-35 1,-36 70-16,19-88 15,-36 88 1,17-17-16,-17 0 16,53-18-1,-53 0 1,0 0-16,0-17 16,53-19-1,-53 36 1,18-17-1,-18 35 1,18-1-16,-18-34 16,17 34-1,-17 19-15,0-36 16,18-18 0,-18 36-1,0 17-15,0-34 16,0 16-1,0 19-15,0-1 16,0-35 0,0 35-1,0-17 1,0 18 0,0-1-1,-18-35-15,1 35 31,-1-35-31,-35 36 16,35-19 0,1 19-1,-19-18-15,-17 17 16,18 0 0,-18 18-16,-35-70 15,-18 52 1,53 0-1,0 1-15,-52-1 16,34 1 0,-52-36-16,34 53 15,-16-18 1,-1 18 0,-53-35-16,106 35 15,-35 0 1,-53 0-1,53 0-15,-18-18 16,-18 0 0,18 18-16,-17-17 15,-1 17 1,54 0 0,-1 0-16,36-18 15,-53 18 1,53-35-16,-18 17 15,17 18 1,19 0 0,-19 0-16,19 0 15,-54-17 1,36-1-16,0 18 16,17 0-1,-35-18 1,36 1-16,-1 17 15,-53-18 1,18-17 0,1 17-16,16 0 31,1 1-15,17-1-1,-35 18 1,0-35-16,1 17 31,34 18-31,0-17 16,-17 17-1,-18-18 1,35 18-16,-17 0 16,35-18-1,-17 18 16,-1 0-15,0 0-16</inkml:trace>
  <inkml:trace contextRef="#ctx0" brushRef="#br0" timeOffset="285390.3314">23354 13106 0,'-35'0'156,"-36"0"-140,36 0-1,-36 0 1,36 0-16,-89 17 16,19 54-1,52-53 1,0-18-16,18 0 16,35 17 124,0 18-140,17-35 16,1 53-1,35-17 1,0-1-16,35 0 16,18-17-1,-89-18 32,1 17-31,0 1-1,-18 0-15,17-18 47,1 17-47,-1-17 32,1 0-32,0 0 203,-18-35-188,0 17 17,0-17-32,-18 0 15,0 17 1,1-35-16,-1 18 15,1-35 17,17 52 249,0-35-281,0 35 16,0-17 15,0 17-16,-18 1 204,0 17-188,-17 0-15,-18 53 0,0-18 15,18 18-31,0 0 16,17-36-1,0 1-15,-17 35 16,0-18-1,35 1-15,-18-19 32,18 1 265,18-18-282,52-35 1,-34-1-1,17 19 1,-36 17 0,18-18-1,18-17 1,-35 17 0,17-17-1,-35 17 48,18 1 46,0 17-78,-18-18-15,35 0-16,-18 18 31,1 0 47</inkml:trace>
  <inkml:trace contextRef="#ctx0" brushRef="#br0" timeOffset="323443.0834">27058 3369 0,'18'0'62,"88"71"-62,-18-36 16,35 0 0,-52-17-1,87 105-15,-140-123 16,17 18-1,18 17-15,-53-17 16,53 17 0,0 18-1,0 0 1,-53-18 0,53 18-16,-18-35 15,18-1 1,0 36-1,0-17-15,-18 16 16,1-16 0,-1 17-16,0-53 15,0 35 1,1-17 0,17 52-16,17 18 15,-17-35 16,-53-35 1</inkml:trace>
  <inkml:trace contextRef="#ctx0" brushRef="#br0" timeOffset="325310.2985">28663 3933 0,'0'71'156,"18"0"-156,-1-1 16,1-52 0,-18 35-1,0-18-15,18-35 16,-18 18 15,0-1-15,0 1-1,0 0 1,0-1 15,17 18-31,-17 1 31,0-19-15,0 19 15,0-19-31,18 19 16,0-19 171,-1 1-155,-17-1-17,0 1 1,0 0 0,0-1-1,0 1 1,0 0-16,-17-18 250,-19 0-250,1 0 15,0 0 1,35 17-16,-53-17 16,35 0-1,-35 0 1,36 0-16,-36 0 16,0 0-1,-18 0-15,54 0 16,-1 0-1,-17 0 1,-18 0 15,18 0-15,-1 0 0,19 0-1,-36 0-15,-18 0 16,54 0-1,-1 0 1</inkml:trace>
  <inkml:trace contextRef="#ctx0" brushRef="#br0" timeOffset="341972.0717">30674 7585 0,'-18'-18'62,"1"18"-62,-1 0 16,0 0 0,-34 0-1,-19 0-15,-35 35 16,36-17-1,52-18-15,-53 0 16,54 18 0,17-1-1,-18-17 17,-17 0-32,35 18 156,0 17-141,0-17 1,17-1 0,36 1-16,0-18 15,-17 18 1,-1-1 0,0-17-16,18 0 15,-18 18 1,-17 0-1,35-18-15,-35 17 16,-1-17 0,1 18-1,-1-36 126,-17-35-110,0-35-15,0 0-1,-17 35 1,-1 18 0,-70-124-16,88 124 15,0 17 1,-35-35-16,35 18 31,0 70 125,0 71-140,0-88-16,0 52 16,-36 71-1,19-52-15,17-19 16,0-17 0,0-35-1,0 17 16,0-17 16,0-1 31,0 1-31,0-1 110,35-52-142,53-18 16,-70 36-31,0-1 16,17-17 0,-18 17-16,1 0 15,0-17 1,-18 18 0,17 17-1,1-18 1,-18 0 15,0 1-15,18-19-1,17 19 17,-17-1-32,-1 0 109,1 1-78</inkml:trace>
  <inkml:trace contextRef="#ctx0" brushRef="#br0" timeOffset="343805.5234">30639 7691 0,'0'52'219,"0"-34"-204,0 0-15,0 17 16,0-17 15,0 17-15,0 0-1,0-17 17,0-1 343,-18-17-329,0 0-14</inkml:trace>
  <inkml:trace contextRef="#ctx0" brushRef="#br0" timeOffset="346584.5556">30833 7990 0,'17'0'125,"-17"18"-78,-35 0-16,17-1-15,-34-17-1,-1 0 1,0 0-16,-18 18 16,54-18-1,-19 0-15,19 0 16,-1 0 0,-17 0-1,17 0-15,-52 0 16,52 0-1,-53 0-15,36 0 16,-36 0 0,19-18-1,34 18 17,0-17-17,-17-19 1,35 1-1,-18 17 1,18 1 15,0-36-31,-35 18 16,35 17 0,0-17-16,-18-18 15,18 18 16,0-18-15,0-18 0,0-17-1,0 70-15,0-17 16,0-18 0,18 18-16,0-36 15,17 18-15,-35 36 31,35-36-31,-35 35 16,18 0 0,17-17-16,18-35 15,-18 34 1,-17 19 0,0-1-1,17 0 1,-17-17-16,17 0 15,0 17 1,0 18 31,1 0-47,52 0 16,0 0-1,-17 0 1,-1 0-16,-35 0 15,18 0 1,-35 36 0,0-36-16,17 17 15,-35 1 1,35 17-16,-17-17 16,-18 17 15,18 0-31,34 18 15,-52-35 1,0 17-16,36 18 16,-19 0-1,-17 0 1,0-36-16,0 36 16,0 0-1,0 0-15,0 0 16,0 35-1,-53 1 1,18-54-16,18 0 16,-36 36-1,17-18 1,19-36-16,-1 1 16,-35 17-1,18-17 1,17-18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58:59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5098 6050 0,'0'35'78,"0"-17"-78,0 0 15,0-1 1,0 1 0,0 0-1,-36-1 1,-52-17-1,71 0 1,-36 0-16,-36 0 16,19 0-1,-36 0 1,18 0-16,53 18 16,-36 0-1,-17-18 1,17 0-1,18 0 1,-17 0-16,-71 0 16,17-36-1,54 1 1,-36 0-16,18-1 16,52 19-1,-17-19-15,36 1 94,17-18-94,-36-53 16,36 89-1,0-89-15,0 88 16,0 1-1,0-1-15,0 0 16,0-17 0,0 18-1,0-19-15,18 19 16,35-19 0,0 1-1,18 0-15,34-18 16,-34-35-1,-18 70-15,17 0 16,36-35 0,-53 36-1,53 17-15,-71-18 16,89 18 0,17 0-16,88 0 15,-17 0 1,35 35-1,-53-17-15,-88 17 16,-89-35 0,19 0-16,16 53 47,-16-17-47,17 87 15,0-70 1,-18-18-1,18 142-15,-36-160 16,-17 54 0,0 17-16,0-35 15,0-35 1,0 34 0,0-34-16,-17 0 15,-71 35 1,17-53-16,0 35 15,-123 18 1,177-18 0,-54-17-16,54-18 78,-1 0-31</inkml:trace>
  <inkml:trace contextRef="#ctx0" brushRef="#br0" timeOffset="1753.5409">7267 6209 0,'0'35'31,"0"-17"0,-35-18 1,0 17-17,17-17 1,0 0 0,1 0-16,-19 0 15,-34 0 1,-71-52-1,106 34-15,-36-35 16,18 18 0,18-36-16,35 53 15,0 1 1,-18-18 0,18-18-1,0 35 1,0 0-16,0 1 15,0-1 1,0-70 0,88-53-16,-52 88 15,-1 0 1,18-88-16,-18 123 16,18-88-1,53 53 1,-36 18-16,1 0 15,52 17 1,36 18 0,-71-35-16,36 35 15,52 0 1,-141 0-16,89 0 16,17 0-1,-53 0 1,71 0-16,-88 0 15,17 53 1,-18-18-16,-34-17 16,34 70-1,-17-35 1,18 17-16,-54-34 16,1 34-1,17-34-15,-35 34 16,0-35-1,0 1 1,0 17-16,0-36 16,0 19-1,0 34 1,-35-17-16,-89 35 16,-34 0-1,87-70-15,-52 17 16,52-35-1,-52 53 1,34-53-16,37 36 16,16-36-1,1 0-15,0 0 32,17 0 171,18-18-188,0 0-15</inkml:trace>
  <inkml:trace contextRef="#ctx0" brushRef="#br0" timeOffset="8053.5713">4551 7602 0,'17'0'16,"19"0"-16,17 0 15,0 0 1,17 18-16,71-18 16,-88 0-1,-18 18 1,-17-18-16,35 0 15,0 0 1,141 0-16,-106 0 16,106 0-1,-88 0 1,70 0-16,-140 0 16,193 17-1,-53-17-15,-17 0 16,-141 0-1,158 0 1,1 0-16,-142 0 16,229 0-1,-123 0 1,-105 0-16,123 0 16,-124 0-1,159 0-15,35 0 16,-17 0-1,17 0 1,-176 0-16,123 0 16,-140 0-1,70 0-15,123 0 16,-141 0 0,88 0-1,-123 0-15,159 0 16,-194 0-1,176 0-15,-53 0 16,-106 0 0,194 0-1,-211 0-15,194 0 16,-36 0 0,-17 0-16,-106 0 15,176 0 1,-70 0-1,-106 0-15,-18 0 16,36 0 0,87 0-1,-70 0-15,36-53 16,-89 53 0,124-17-16,17-19 15,-17 36 1,-35 0-1,52-35-15,-53 35 16,71 0 0,-17 0-16,-1 0 15,-17 0 1,-71 0 0,89 0-16,-89 0 15,0 0 1,71-17-16,-71-1 15,0 18 1,36 0 0,-107 0-16,71 0 15,-17 0 1,70 0 0,-123 0-16,193-18 15,-105-17 1,-88 35-16,70 0 15,0 0 1,0 0 0,-35 0-16,-17 0 15,17 0 1,35 0 0,-18 0-16,36 0 15,0 0 1,35-18-1,-70 18 1,-36 0 0,18 0-16,0 0 15,0 0 1,-18 0-16,18 0 16,17 0-1,-52 0 1,0 0-16,17 0 15,-17 0 95,-1 0 1202,-52 0-1296,-177 18 0,195-18-1,-160 0-15,71 0 16,89 0-1,-107 0-15,18 0 16,1 0 0,16 0-1,37 0-15,-37 0 16,19 0 0,-1 0-1,1-18-15,-19 1 16,19-19-1,35 19-15,-36-1 16,53 0 15,1-17-31,-18 0 16,17 35 0,0-53-16,-17-35 15,17 35 16,18-18-31,0 36 16,0-106 0,0 123-16,0-17 15,0-36 1,0 1 0,89-54-16,-72 89 15,1 18 1,17-1-1,0-35-15,1 18 16,-1 17 0,18 0-16,17 1 15,-52 17 1,0 0 0,35 0-16,0 0 15,105 0 1,-52 0-16,-35 0 15,52 0 1,-52 0 0,-18 35-1,0 36 1,141 105-16,-194-158 16,35 70-1,0 35 1,-35-105-16,0 35 15,0 70 1,0-34 0,-159 105-1,89-124 1,52-52-16,-52 52 16,17-34-1</inkml:trace>
  <inkml:trace contextRef="#ctx0" brushRef="#br0" timeOffset="9188.4223">17868 6121 0,'0'-18'219,"18"36"-203,-18-1-16,17 19 15,1-1 1,17 0 0,-35-17-1,0-1 1,0 19-1,0-19 1,0 19 0,18-19-1</inkml:trace>
  <inkml:trace contextRef="#ctx0" brushRef="#br0" timeOffset="10065.5864">18115 6244 0,'0'18'156,"0"17"-156,0 0 16,0 36 0,0-1-1,0 1-15,0-53 16,0 17 0,0-17-1,0-1 1,0 1-1,-35-18 1,-18 0 0,-53 0-1,36 0 1,52 0 0,-17 0-16,17 0 15,0-18 16,1 18 1,-1 0 15,18-17 62</inkml:trace>
  <inkml:trace contextRef="#ctx0" brushRef="#br0" timeOffset="11280.5932">17709 7691 0,'0'-18'62,"53"0"-31,0 18-31,124-53 16,70 18 0,-106 35-16,70 0 15,19-18 1,34 18 0,36-52-16,-88 52 15,-18 0 1,-141 0-16,-36 0 15,1-18 17</inkml:trace>
  <inkml:trace contextRef="#ctx0" brushRef="#br0" timeOffset="16917.8834">3687 9190 0,'17'0'172,"54"0"-157,35 0 1,-36 0-16,106 0 15,-52 0 1,-53 0 0,-36 0-16,35 0 15,71 0 1,-105 0-16,-1 0 16,18 0-1,0-18 1,106 1-16,-142 17 15,89 0 1,53 0 0,-124 0-1,-17 0 1,70 0-16,-35 0 16,17 0-1,-34 0 1,87 0-16,-70 0 15,53 0 1,-53 0-16,0 0 16,-36 0-1,54 0 1,-1-18-16,1 18 16,0-35-1,17 35-15,-18-18 16,-52 18-1,141-18 1,-53 1-16,-18-1 16,0 18-1,35 0 1,-52 0 0,-36 0-1,53 0-15,-17 0 16,70 0-1,-123 0 1,176 0-16,-124 0 16,-17 0-1,-17 0-15,16 0 16,1 0 0,71 0-1,-71 0-15,-18 0 16,71 0-1,-36 0-15,36 0 16,106 0 0,-89 0-1,1-35-15,-36 35 16,-70 0 0,35 0-1,88 0-15,-106-18 16,36 18-1,-19 0-15,90 0 16,-54 0 0,18 0-1,-53 0 1,176 0 0,-123 0-16,-71 0 15,18 0 1,-35 0-1,17 0-15,106 0 16,-123 0 0,123 0-16,35 0 15,-52 0 1,-19 0 0,-87 0-16,70 0 15,-53 0 1,18 0-1,124 0-15,-89 0 16,-70 0 0,140 0-16,-52-17 15,-88 17 1,105 0 0,-105 0-16,123-36 15,-123 36 1,35 0-16,35-17 15,0 17 1,71 0 0,-71 0-16,0-18 15,-70 18 1,17 0-16,53 0 16,-17 0-1,35 0 1,-89 0-1,36 0 1,0 0 0,0 0-16,53 0 15,-36 0 1,19-18 0,34 18-1,-35 0 1,0 0-16,89 0 15,-18 0 1,-106 0-16,88 0 16,-53 0-1,-71 0 1,72 0-16,158 0 16,-194 0-1,35 0-15,18-17 16,-89 17-1,18 0 1,-17 0-16,17-18 16,142 18-1,-107 0-15,54 0 16,-71 0 0,17 0-1,1 0-15,-54 0 16,19 0-1,-19 0 1,19 0-16,17-18 16,-1 18-1,-34 0-15,17 0 16,1-17 0,87 17-1,-105 0-15,35 0 16,35 0-1,-53 0-15,18 0 16,-35 0 0,17-18-1,0 18 1,1 0 0,16 0-1,-34 0-15,17 0 16,-17 0-1,0 0 17,-1 0-17,36 0-15,-17 0 16,-72 0 156,-123 0-157,142 0-15,-89 0 16,-17 0 0,-36 0-16,124 0 15,-230 0 1,124 0 0,-36 0-16,19 0 15,17 0 1,70 18-1,-52-18-15,-1 0 16,18 0 0,-105 0-16,87 0 15,-17 0 1,106 0-16,-36 0 16,-123 0-1,71 17 1,105-17-16,-105 18 15,-1 0 1,-70-1 0,18-17-1,17 53 1,35-35-16,19-18 16,-1 0-1,0 0 1,-70 0-16,34 35 15,-34-35 1,53 18-16,-71 17 16,70-17-1,1-18 1,52 0-16,-35 17 16,-194-17-1,159 0-15,-18 0 16,18 0-1,106 0 1,-106 36-16,106-36 16,-106 17-1,35 1 1,-35-18-16,17 0 16,1 35-1,-18-35-15,105 0 16,-140 35-1,141-35 1,-106 0-16,52 0 16,-52 0-1,88 0-15,-158 18 16,17 0 0,-53-18-1,123 53-15,36-53 16,-53 0-1,106 0-15,-195 0 16,177 0 0,-176 0-1,88 0-15,-18 0 16,-35 0 0,35 0-1,124 0-15,-124 0 16,89 0-1,52 0-15,-35 0 16,-17 0 0,-36 0-1,71 0-15,-71 0 16,53 0 0,0 0-16,18 0 15,-124 0 1,71 0-1,17 0-15,36 0 16,17 0 31,-17 0-31</inkml:trace>
  <inkml:trace contextRef="#ctx0" brushRef="#br0" timeOffset="22778.5131">8555 10460 0,'17'0'235,"19"0"-220,17 0 1,17 0 0,-17-35-1,-18 35 1,-17 0-16,35 0 15,-35 0 1,35 0-16,35 0 16,0 0 15,-35 0-31,53 0 16,-18-18-1,-53 0 1,18 18 46,-35 0-46,70 0-16,-18 0 16,-52 0-1,0 0 32,17-17-47,0-1 16,1 18-1,87-18-15,-88 18 16,18 0 0,-35 0-1,0 0-15,17 0 16,18 0-1,-18 0-15,36 0 16,-36 0 0,0 0-1,0 0-15,18 0 16,0 0 0,-18 0-1,1 0-15,87 0 16,-87 0-1,34 0-15,54 0 16,-72 0 0,54 0-1,-53 0-15,0 0 32,-18 0-17,-17 0 16,17 0-31,18 0 16,-17 0 15,16 0-31,-16 0 16,17 18 0,-36-18 46,1 0-46,0 0 15,17 0 0,-18 0-15,89 53-16,-88-53 31,0 0-15,17 0-1,0 0 17,36 0-32,-54 0 15,1 0 1,17 0-16,-17 0 15,123 0 1,-70 0 0,34 0-16,-34 0 15,-53 0 32,-1 0 172,1-18-219</inkml:trace>
  <inkml:trace contextRef="#ctx0" brushRef="#br0" timeOffset="24893.8263">19279 9543 0,'-53'35'94,"-105"35"-79,52 19 1,71-89-16,-124 53 16,35-36-1,1 36 1,70-53-16,-35 35 15,17-17 1,36 0 0,17-18-16,1 0 15,-19 0 1,1 0-16,17 0 31,1 0-15,-1 0-16</inkml:trace>
  <inkml:trace contextRef="#ctx0" brushRef="#br0" timeOffset="25838.3539">18150 9754 0,'-35'36'47,"-18"-1"-32,-88 35-15,123-52 16,1 17-1,-1-35-15,18 18 32,-17 17-17,17-17 17,0 0-17,0 34-15,88-34 31,-35-18-31,88 35 16,-124-35 0,1 18-1,17-18-15,1 0 125,-36-71-93,0 54-32,-18-54 15,0 1 1,1 17-1,-1 17-15,0 36 16,18-35 0</inkml:trace>
  <inkml:trace contextRef="#ctx0" brushRef="#br0" timeOffset="37762.9279">2946 10760 0,'0'-18'16,"-18"18"31,0 0-32,1 0 1,-1 0-16,0 0 15,-17 0 1,18 0-16,-1 0 16,-53 0-1,1 0 1,52 18-16,1-1 16,-36 1-1,0 17-15,-18-17 16,36 0-1,17-18 1,-17 52-16,17 1 31,-17 18-31,17-18 16,-17-18 0,35 53-1,-35-52-15,0 17 16,35-18-1,-18-18 1,18 19-16,-18 17 16,18-36-1,0 19-15,0 16 16,0 1 0,-17 0-1,17 0-15,0-18 16,0 18-1,0-17-15,0-19 16,0 36 0,0-35-1,0 17 17,35 0-17,-17 18 1,-1-53-1,1 18-15,-18 0 16,35-1 0,-17 1-16,17 35 31,0-53-15,-17 0-16,35 0 15,0 35 1,0-17-1,-36-18-15,72 17 16,-19 1 0,-35 17-16,36-17 15,-1 17 1,-17-35 0,36 18-16,-19-1 15,-35 1 1,18-18-16,18 0 15,17 0 1,-17 0 0,-36 0-16,53 18 15,-17-18 1,-1 35-16,54-17 16,-1-1-1,-35-17 1,36 53-16,-1-53 15,1 0 1,-36 0 0,71 0-16,-71 0 15,-35 0 1,17 0-16,1 0 16,0 0-1,17 0 1,18 0-16,-1 0 15,1 0 1,71 0-16,-54 0 16,36 0-1,-124 0 1,18 0-16,35 0 16,36 0-1,17 0-15,-18 0 16,54 0-1,-54-17 1,36-1-16,-53 18 16,17 0-1,-70-18 1,53 18-16,159 0 16,-89 0-1,-17 0-15,-18 0 16,88 0-1,-70 0 1,-106 0-16,70 0 16,-70 0-1,-18 0-15,36 0 16,17 0 0,-35 0-1,18 0-15,70 0 16,35 0-1,-52 0-15,-36 0 16,35 0 0,-52 0-1,-36 0-15,0 0 16,36 0 0,-36 0-1,36 0-15,-18 0 16,-18 0-1,88 0-15,-70 0 16,36 0 0,34 0-1,-35 0-15,18 0 16,35 0 0,-70 0-16,-18 0 15,-18 0 1,53 0-1,-35 0-15,18-35 16,17 17 0,-53 18-16,-17 0 15,17 0 1,0-17 0,18 17-16,18 0 15,-18-18 1,0 0-1,-36-17-15,54 0 16,-54 17 0,36 1-16,-53-1 15,71-35 1,35 18 0,-89 17-16,1 1 15,0 17 1,-18-18-1,17 0 1,1 18 0,17-35-16,-17-18 31,-18 18-31,0 0 16,17-36-1,-17 53 1,0-35-16,0 0 15,0 18 17,0 18-32,0-19 15,0 1 1,0 0 15,0 17-15,0-35-16,0 0 15,0-17 1,-17 52 15,17 0 1,-18 18-17,18-17 1,-17-1-1,-19 1 1,19-1-16,-19 0 16,-52-17-1,53 17 1,-53-17-16,35 0 16,0 35-1,-18 0-15,54-18 16,-19 18-1,-17-18 1,18 18-16,0 0 16,-36-17-1,18 17-15,-88-18 16,18 1 0,-1 17-1,36-18-15,-71 18 16,71-18-1,18 18-15,-71 0 16,88 0 0,-71 0-1,-17 0-15,53 0 16,0 0 0,17 0-1,18 0-15,-17 0 16,-89 0-1,53 0-15,-17 0 16,-1 0 0,1 0-1,34 0-15,-87-53 16,17 53 0,-35 0-1,36 0-15,-19 0 16,54 0-1,17 0-15,-18 0 16,54 0 0,-36 0-16,-18 0 15,36-17 1,-35 17 0,-36 0-16,106 0 15,-17 0 1,-1 0-1,0 0-15,-17 0 16,53 0 0,-18 0-16,0 0 15,-35 0 1,70 0 0,-35 0-16,-17 0 15,17 0 1,-35-18-16,-18 0 15,35 1 1,-34 17 0,34 0-16,36 0 15,-1 0 1,-16 0-16,-19 0 16,53 0-1,-35 0 1,0 0-16,1 0 15,-1 0 1,-53 0 0,0-18-16,18 1 15,35-1 1,-35 18-16,35 0 16,17 0-1,-34 0 1,-36 0-16,-17 0 15,34 0 1,-69 0-16,69 0 16,1 0-1,-35-53 1,-1 53-16,-34-18 16,52 18-1,-53-17-15,71 17 16,17 0-1,18-18 1,36 18-16,-19 0 16,19 0-1,-36 0 1,18 0-16,-1 0 16,-17 0-1,0 0 1,53-18-1,-52 18 1,-19 0-16,36 0 16,-1 0-1,19 0 188</inkml:trace>
  <inkml:trace contextRef="#ctx0" brushRef="#br0" timeOffset="43434.2036">10266 11836 0,'35'0'31,"0"0"1,-17 0-17,0 17 141,-18 1-140,0 0 0,-18-1-1,-35 19 1,0-19 0,36 1-1,-19-18 1,1 17-1,-18 19-15,18-19 16,-18-17 0,0 0-16,0 0 15,35 0 1,-35 0 0,18 0-1,18 0 1,-19-35-1,-34 17-15,52 18 16,-35-17 0,36 17-16,-19-18 15,36 1 1,-35-1 0,17 0 15,1-17-31,-1 0 31,18-18-15,0 17-16,0 1 15,0 18 1,-35-19 0,35 19-16,0-1 15,0 0 1,0-17-16,0-18 31,0 36-31,0-19 16,0 1-1,0 17 1,17-35-16,19 18 16,-36 18-1,35-19 1,-35 19-16,18 17 15,-1-36 1,1 1-16,17-36 16,-17 19 15,35 16-31,-36 19 16,1 17-1,-18-18 1,35 18-1,1-18 1,-19 18 0,36 0-1,18-17 1,-1 17-16,-70-18 16,36 18-1,-19 0-15,18 0 16,18 0-1,-17 0 1,17 0-16,-1 0 31,1 0-15,-35 18 0,-18-1-1,18 1-15,-1 0 16,1-1-1,0-17-15,17 53 16,0 0 0,-17-18-1,-1-17-15,-17 17 16,0 1 0,18-19-16,0 36 15,-18-35 1,17 17-1,-17-17-15,18-1 16,-18 1 15,0 17-15,0 18 0,0-35-1,0 17 1,0 0-1,0-17-15,0 17 16,0-17 0,-18 0-1,1 34 1,-19-16 0,-17 17-16,-52-18 31,69 0-16,1-17 1,-18 17 0,0-35-1,36 0 17,-1 0-32,0 18 31,1-18 0,-19 0-15,1 0-16,-18 0 31,0 0-15,-17 0-16,-1 0 15,18 0 1,36 0-1,-1 0 17,-17 0-17,-36 0 1,54 0-16,-19 0 16,19 0-1,-1-18 1,18 1 15,-35-1 16,35 0-31,-18 1-1,0-19 1,18 19-16,-17-1 15,17-17 1,-35-1 0,17 1-1,18-18 1,0 36 0,0-19-1,0 19-15,0-1 16,0-17 15,0 0-31,0 17 16,18-53-1,-18 54 1,35-19-16,-35 19 31,17-18-31,1-1 16,-18 1-1,18 17 1,-1 1-16,1-1 16,0-17-1,-1 17-15,1 18 16,-18-18 0,18 18-1,34-17 1,-16-1-1,-19 18-15,19-17 16,-36-19 0,35 19-1,-17 17-15,-1 0 32,1 0-32,17 0 15,-17-18 1,-1 18-1,1 0-15,17 0 32,-17 0-17,0 0 17,-1 0-17,19 0 1,34 0-1,1 0-15,-18 18 16,-18 17 0,-18-35-16,1 18 15,0 17 63,-1-35-46,19 17-32,-19 54 31,-17-53-15,18-1 15,-18 1 16,18 17-32,-1 18 1,1 0 0,-18-18 15,0-17-31,0 0 156,0-1-62,0 1-63,0 0-31,0 17 16,0 18-1,0-36 1,0 1 31,0 17-32,0-17 17,0 0 155</inkml:trace>
  <inkml:trace contextRef="#ctx0" brushRef="#br0" timeOffset="45031.7094">6174 12030 0,'35'0'109,"18"0"-93,17 0-1,124 0-15,-158 0 16,52 0 0,0 0-16,0 0 15,18 0 1,-71 0 0,89 0-16,52 0 15,-88 0 1,36 0-1,-18 0-15,-36 0 16,18 0 0,71 0-16,-18 0 15,-17 0 1,-18 0 0,-36 0-16,-35 0 15,-17 0 1,0 0-16,-1 0 15,1 0 189</inkml:trace>
  <inkml:trace contextRef="#ctx0" brushRef="#br0" timeOffset="48125.7308">10813 11977 0,'-18'0'16,"0"0"-1,71 0 63,53 0-62,-18 0 0,0 0-16,-17 0 15,0 0 1,-36 0-1,18 0-15,0 0 16,17-18 0,-17 18-16,-106 0 203,-35 0-188,0 0 1,-36 18 0,71-1-16,18-17 31,18 0 0,-1 0-15,71 0 62,70 0-62,-34 0-1,16 0-15,-87 0 16,0 0-1,-71 36 173,-35-36-172,-36 0-1,71 0-15,-17 0 16,-19 0-1,19 0 1,-18 17-16,52 1 16,89-18 109,53 0-110,-71 0-15,-17 0 16,35 0 0,53 0-16,0 0 15,-18 0 1,-53 0-1,-70 0 157,-18 0-156,0 0 0,18 0-16,-18 0 15,-18 0 1,54 0-16,-1 0 15,0 0 1,54 0 78,52 0-94,53 0 15,0 0 1,18 0 0,17 0-16,-105 0 15,-54 0 1,-70 0 125,0 0-126,36 0 1,-36 0-16,-18 0 15,-17 0 1,0 18-16,-18-1 16,141-17 234,-17 0-235,17 0 1,-17 0 15,0 0-31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59:56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10495 4674 0,'0'-17'47,"0"-1"15,-18 18-15,-17 0-31,-71 0-16,36 0 15,35 0 1,-124 0-16,-53-35 15,-17 35 1,-36-18 0,106 18-16,36 0 15,-18 0 1,53 0-16,-71 0 16,88 18-1,-17 17 1,-123 36-16,17-19 15,35 19 1,0 0 0,0-1-16,18-52 15,-18 70 1,36-53-16,35 36 16,35-1-1,-35 36 1,-1 18-16,19 70 15,-18 17 1,35 1-16,-18 35 16,-17-35-1,17-18 1,19 0-16,34-36 16,0-69-1,1 16 1,-1-34-16,18 17 15,-35 71 1,35-53-16,0 105 16,0 19-1,0 34 1,88-17-16,0 0 16,-17-70-1,52 17-15,-70-124 16,71 89-1,70 17 1,17-87-16,36-1 16,-70 0-1,69-17-15,1 17 16,18 18 0,123-18-1,18 0-15,-142-53 16,1 53-1,35-88-15,-18 0 16,-17 0 0,-18 0-1,-71 0-15,0-17 16,-17-19 0,-124 19-1,142-54-15,34 36 16,1-18-1,17-17-15,-17 17 16,-36 35 0,-70-17-1,0-53-15,-35 35 16,52-106 0,18-35-16,-88 106 15,71-71 1,-36-18-1,-18-52-15,-17 53 16,18-1 0,-71 124-16,0-35 15,0 0 1,0-35 0,35-54-16,-35 54 15,0-36 1,0 18-1,0 17-15,0-17 16,0-17 0,0 52-16,0 53 15,0-53 1,-35 18 0,-18 0-16,-18-18 15,18 18 1,1-1-16,-19 1 15,0 35 1,-34 18 0,-54-88-16,-53 34 15,1-34 1,-36 52 0,35-35-16,0 36 15,1-1 1,-1 36-16,0 0 15,89 17 1,-36-17 0,88 17-16,1 1 15,-1-1 1,36-17-16,-35 35 16,17-36-1,17 19 1,-34-1-1,52 18 1</inkml:trace>
  <inkml:trace contextRef="#ctx0" brushRef="#br0" timeOffset="4376.6662">22154 4463 0,'0'35'78,"0"18"-62,0-36-1,18 54-15,0 0 16,-1 17-1,89 71-15,-71-18 16,54 35 0,34 53-1,36 1-15,-124-142 16,36 123 0,-54-175-1,54 70-15,-18-1 16,-18-16-1,-17-54-15,17 18 16,0 53 0,-17-53-1,52 123-15,-52-123 16,70 53 0,-70 17-16,17 36 15,-35-89 1,53 72-1,-53-107-15,0 35 16,0 19 0,0-19-1,0 18-15,0-17 16,0-18 0,0 70-16,0-52 15,0 35 1,35 52-1,-17-34-15,-18 17 16,18 18 0,-18 17-1,0-88-15,17 36 16,-17-54 0,18 1-16,0-36 15,-18 1 1,0 34-16,0-35 15,53 71 1,-53-35 0,52 70-16,-34 35 15,17 1 1,-35-1-16,18-123 16,0 35-1,-18-70 1,17-18-16,1 17 31,-18 1 0,0 35-15,18 18-16,-1 17 16,-17-35-1,0-18 1,0 0-16,0-17 15,0-1 1,18-17 62,-18-35-62,17 0-16,19 0 15,52-89 1</inkml:trace>
  <inkml:trace contextRef="#ctx0" brushRef="#br0" timeOffset="5534.3">24606 7126 0,'18'0'46,"35"0"-30,0 0 0,-18-35-16,36 17 15,87 1 1,-87 17-16,17 0 16,18 0-1,70 0 1,71 0-16,-70 0 15,-89 0 1,-35 17 0,-36 1-16,-17-1 15,0 19 1,36-1-16,-19-35 16,1 18 171</inkml:trace>
  <inkml:trace contextRef="#ctx0" brushRef="#br0" timeOffset="6795.9267">26176 7056 0,'35'0'62,"-17"0"-46,-18-18 0,35-17-16,1-18 15,-1-35 1,18-1 0,17-52-16,54-35 15,-1-1 1,-105 125-1,70-72-15,0 1 16,-35 17 0,88-35-16,-105 105 15,34-17 1,-17 36 0,-18-18-16,18-18 15,-17 53 1,-19 0-1,36 0 17,-35 0-32,-1 0 15,19 0 1,17 0-16,-36 0 16,18 0-1,-17 0 1,35 0 15,-35 0-15,17 35-16,-17-17 15,35 34 1,-18-16-16,-18-1 16,89 36-1,-35-36 1,35 35-16,-71-70 15,0 18 1,-17 0 15,17-18 1</inkml:trace>
  <inkml:trace contextRef="#ctx0" brushRef="#br0" timeOffset="15491.9807">21414 6191 0,'-18'0'94,"0"0"-79,-17 0 1,17 18 0,-17 17-1,17 36 1,1-1 0,-18 18-1,17 18 1,-17-53-16,17 35 15,18 1 1,0 34-16,-18-52 16,1 105-1,-1-88 1,18-70-16,0 17 16,-18 159-1,18-176-15,-17 176 16,-1-124-1,18-52 1,0 141-16,0-124 16,0 106-1,0-53-15,0-52 16,0-1 0,-17 124-1,17-36 1,0-52-1,0 87 1,0-140-16,0 35 16,0 35-1,0 36-15,0-107 16,0 54 0,0 35-1,0-18-15,0-53 16,0 142-1,0-72-15,0-87 16,0 123 0,0-123-1,0 17-15,17 53 16,-17-52 0,18 16-16,-18 1 15,53 53 1,-18 0-1,-17-71-15,-1-17 16,-17 17 0,18 53-16,0-52 15,-1 17 1,18-18 0,18 71-16,18-36 15,70 89 16,-141-141-15,18-1 0,17-17-1,53 0 17,0 0-32,-52 0 15,-1 0 1,-17 0-1,-1 0 1,1-35 0,17-36-16,-17 1 31,-1-1-15,19-17-1,-36 35 1,35 36-16,-35-89 15,18 70 1,35-122 0,-53 140-16,17-35 15,-17-123 1,18 70-16,-1 88 16,-17-17-1,18-36 1,-18 54-16,18-124 15,-18 70 1,17 36-16,1-124 16,-18 124-1,18-106 1,-1 17-16,-17-87 31,0 87-15,36 36-16,-36 17 15,0-140 1,0 123-16,17-36 16,-17 36-1,0 70 1,0-123-16,0 106 16,0 0-1,0-89-15,0 71 31,0-17-15,0 34-16,0 1 16,0-18-1,0 36 1,0-19-16,0 1 16,0 0-1,0-18-15,0 17 16,0-34-1,0 17 1,-35-35-16,35 53 31,0 17-31,-18 0 16,1-52 0,-1 34-1,0-16-15,-17-1 16,35 35-1,-35-17 1,-18-18 15,35 17-31,1 19 32,-1-1-32,0 18 15,-17-17 1,17-19-1,1 36 1,-19 0 0,19 0-1,-1-35 1,-70 17 0,35 18-1,18-17 1,-18-1-1,35 18-15,1-18 16,-19 18 15,-17 0-15,36 0 0,-18 0 15,-1 0-16,1 0 1,17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5:00:29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2028 16739 0,'0'18'78,"0"52"-78,0-34 16,18 34-1,53 195 1,-36-212-16,-17 0 16,17 17-1,-35-52 1,17 17 15,-17-17-15,18-18-1,0 35-15,52-35 32,19-18-17,16-52-15,1-18 16,53 35 0,-36-18-1,-70 54-15,71-72 16,-54 37-1,-34 52-15,-1-53 32,-17 35-17,17 0 1,18 18 0,17-35-16,-70 17 31</inkml:trace>
  <inkml:trace contextRef="#ctx0" brushRef="#br0" timeOffset="3688.1913">2699 17956 0,'-18'0'31,"18"18"94,35-18-109,124 35-16,-88 1 15,-18-36 1,0 17 0,-18-17-16,88 0 15,-70 0 1,71 0-1,-89 0-15,18 0 16,53 0 0,52 18-16,-69 17 15,-19-17 1,-17-18 0,35 0-16,-17 17 15,-18 1 1,35-18-16,-35 0 15,0 0 1,0 0 0,-18 0-16,36 0 15,34 0 1,19 18 0,-54-18-16,36 0 15,-53 17 1,106 1-16,-53-18 15,-53 0 1,17 35-16,1-35 16,-18 18-1,-36-18 1,72 0-16,69 0 16,-34 0-1,-36 0 1,-35 0-16,70 0 15,54 0 1,-36 0-16,35 18 16,36-18-1,-71 0 1,71 35-16,-89-18 16,-52-17-1,35 0-15,-18 0 16,-53 0-1,18 0 1,106 0-16,-89 0 16,-35 0-1,54 0-15,122 0 16,-122 0 0,87 0-1,-35 0-15,-17 0 16,-1 0-1,-70 0 1,0 0-16,0 0 16,70 0-1,-105 0-15,70-17 16,-53 17 0,18 0-1,35 0-15,1 0 16,16 0-1,-34 0-15,17 0 16,-17 0 0,-1 0-1,36 0-15,-35 0 16,17 0 0,18 0-1,-18-35-15,-53 17 16,18 18-1,88 0-15,-53 0 16,-17 0 0,-36 0-1,53 0-15,-17 0 16,0 0 0,34 0-16,19 0 15,-54 0 1,19 0-1,-1 0-15,-18 0 16,19 0 0,87-18-16,-105 18 15,-1 0 1,-17 0 0,0 0-16,17 0 15,-34 0 1,17 0-16,35 0 15,0 0 1,-35 0 0,-35 0-16,17 0 15,-17 0 1,-1 0 0</inkml:trace>
  <inkml:trace contextRef="#ctx0" brushRef="#br0" timeOffset="11765.7757">3704 7285 0,'35'0'78,"-17"0"-62,106 35 0,-1-35-16,89 53 15,52-35 1,18-18-16,-17 0 15,0 35 1,-18-35 0,105 0-16,72 0 15,-107 0 1,-52 0-16,-124 0 16,-71 0-1,-17 35 1,0-35-16,0 0 15,0 0 1,-35 0-16</inkml:trace>
  <inkml:trace contextRef="#ctx0" brushRef="#br0" timeOffset="14511.3261">8696 4216 0,'0'88'140,"0"35"-124,0-34 0,0 16-1,0 1-15,0-53 16,0 35-1,0 1-15,0-1 16,0 0 0,0-18-1,0-34-15,0-19 16,0 1 0,0 17-1,0-17-15,0 0 16,0-54 171,-18 19-171,1-19 0,-1 1-16,-17 35 15,-1-53 1,19 36-1,-1-1 17,18 0 171,18 1-156,17 17-32,-17 0 1,-1 0 0,36 0-1,36 0 1,-54 0-16,-18 0 15,1 0 1,0 0 0,35 0 46,-36 0-46,-34 35 171,17 18-171,-36-36 0,1 19-1,0-19-15,0-17 16,17 18-1,0-18-15,1 35 16</inkml:trace>
  <inkml:trace contextRef="#ctx0" brushRef="#br0" timeOffset="19956.7267">10901 3616 0,'0'53'125,"0"-18"-110,0 18 1,0-18-16,0 1 16,0-1-1,0 35 1,0-34-16,0 17 16,0 17-1,0-52-15,0-1 16,0 36-1,0-35 1,0 17-16,70-17 156,-34-53-140,69-18 0</inkml:trace>
  <inkml:trace contextRef="#ctx0" brushRef="#br0" timeOffset="20867.293">11483 3669 0,'-18'0'79,"-17"0"-64,-88 35 1,34 0-16,19-17 15,34 17 1,-16 1 0,-1-19-16,-36 1 15,19 0 1,-18-1-16,70-17 16,18 18-1,-18-18 48,18 17-32,0 19-15,0-19 15,18 19-31,17-19 15,18 1 1,-17 35-16,-36-36 16,88 19-1,-35-19 1,-36-17 125,1 0-126,0 18 1</inkml:trace>
  <inkml:trace contextRef="#ctx0" brushRef="#br0" timeOffset="22173.1135">11271 4322 0,'0'-18'78,"0"-35"-62,0 35-1,0-17-15,0 0 16,0-18 0,0 18-1,0-1-15,0-34 16,0 34 0,0 19-16,0-1 15,0-17 16,0 0-15,0 17 0,0 0-16,0 36 125,0 17-110,18 1 1,0 16 0,-1-52-1,1 53 1,17 0-16,-17-53 62,17-17-46,-17-19 0,-1 19-1,1-1 1,-18 0-1,18 18 32,-1-35-31,-17 0-16,0 53 141,0-1-126,0 36 1,0 0-1,18 0 1,-1-53-16,-17 18 16,18-1-1,-18 1 1,0-1-16</inkml:trace>
  <inkml:trace contextRef="#ctx0" brushRef="#br0" timeOffset="24141.1232">11906 4339 0,'0'-35'94,"0"-18"-94,0 0 15,0-18 1,0-70-16,18 18 15,0 52 1,17-52 0,-35 52-16,17 18 15,1 18 1,-18 17 0,35-17 15,-17 0-16,0 17 1,-18 36 31,35 17-31,-17 18-1,52 88 1,-52-105-16,35 87 15,-18 0 1,18-70 0,-36 0-16,-17-17 15,36-1 1,-89-53 187</inkml:trace>
  <inkml:trace contextRef="#ctx0" brushRef="#br0" timeOffset="24647.4769">11959 3933 0,'35'0'62,"-17"0"-46,53 0 0,-1-17-1,-17-1-15,-18 18 16,71-17-1,-18 17-15,-70 0 16</inkml:trace>
  <inkml:trace contextRef="#ctx0" brushRef="#br0" timeOffset="25941.3303">13035 4392 0,'0'0'0,"-18"18"0,-17-18 16,18 17-1,-36 1 1,17 0-16,1-18 15,-71 35 1,18-17 0,-53 70-16,17-71 15,-17 36 1,18-35-16,17 0 16,-17-18-1,17 0 1,-106 0-16,142 0 15,-107 0 1,-35 0-16,89-18 16,52 0-1,1 1 1,-89-54-16,71 53 16,-36-34-1,89 52-15,-53-36 16,70 36-1,-17-53 1,17-17-16,-17-1 16,18 18-1,-19-53 1,36 71-16,0 18 16,0-19-1,0-34-15,0 34 31,0-16-15,36-1-16,69-18 16,19-35-1,17 18-15,-18 0 16,107-36 0,17-34-1,-53 122-15,0-17 16,-36-17-1,-16 70-15,-89 0 16,105 0 0,72 0-1,-1 0-15,53 35 16,-88-35 0,-70 53-1,-54-35-15,18 52 16,36-70-1,-89 53-15,-17-35 16,17 52 0,-17 1-1,-18 52-15,0-34 16,0 34 0,0 1-16,-18-36 15,-35 18 1,-17-1-1,17-52-15,0-17 16,-35-1 0,52-35-1,19 0-15,-1 0 32</inkml:trace>
  <inkml:trace contextRef="#ctx0" brushRef="#br0" timeOffset="31318.3971">3563 11924 0,'0'-18'47,"-53"18"-31,18 0-1,-36 0 1,18 0-16,0 0 16,-52 0-1,-19 0-15,-17 0 16,88 0 0,35 0-1,36 0 95,17 18-95,18-18 1,88 70-1,-17-70-15,-36 71 16,-17-71 0,-36 18-16,18 17 15,-36-35 1,19 18 0,-1-18-16,-17 0 15,-1 0 1,1 0-1,0 0 17,-1 0-17,-17-18 17,0-35-32,0 0 31,0 35-31,0 1 15,0-18 1,0 17 0,-17-35-16,-1 35 15,18-17 17,-18 0-32,1-1 15,-19 1 1,19 18-1,17-1 1,-18 18 78,-17 0-94,0 0 15,-54 53 1,36 35-16,18-53 16,-35 106-1,-71-52 1,105-19-16,1-35 16,17 1-1,1 17-15,17-36 16,0 1 93,35-36-93,71-52-16,-18 34 15,71-52 1,-71 53-16,53-18 16,-70 18-1,105-36-15,-70 18 16,0 18 0,17-53-1,-88 88-15,-17-18 16</inkml:trace>
  <inkml:trace contextRef="#ctx0" brushRef="#br0" timeOffset="33477.9005">5239 12876 0,'53'0'282,"-36"0"-267,54 0 1,-18 0-16,-18 0 16,18 0-1,0 0 1,17 0-16,-17-17 15,53 17 1,-53-18-16,71 18 16,-72 0-1,1-35 1,-17 35 0,-19 0-1,1 0-15,70 0 16,-35 0-1,-35 0 1,35 0-16,0 0 16,-1 0-1,1-18 1,-35 18-16,35 0 16,17 0-1,1 0-15,-36 0 16,1 0-1,-19 0 1,19 0-16,-1 0 16,0 0-1,-17 0-15</inkml:trace>
  <inkml:trace contextRef="#ctx0" brushRef="#br0" timeOffset="37922.9161">5168 12859 0,'0'-18'172,"18"18"-172,17 0 15,36 0 1,-1 0 0,18 0-1,18 0 1,-35 0-16,-18 0 15,0 0 1,-18-18-16,0 18 16,53 0-1,53-17 1,-123 17-16,123 0 16,-53 0-1,-70 0 1,35 0-16,106 0 15,-142 0 1,124 0-16,-70 0 16,-18 0-1,70-53 1,-87 53 0,-19-18-1</inkml:trace>
  <inkml:trace contextRef="#ctx0" brushRef="#br0" timeOffset="38822.4831">5380 13353 0,'-18'0'78,"124"0"-63,-18-18 1,71 0 0,17 1-16,36 17 15,-71 0 1,106 0-16,-18 0 16,1 0-1,-1 0 1,-194 0-16,124 0 15,-106 0 1,-35 0 0,35 0-1,-36 0 1</inkml:trace>
  <inkml:trace contextRef="#ctx0" brushRef="#br0" timeOffset="40184.1093">5345 13776 0,'52'0'78,"72"0"-63,52 0 1,-52 0-16,-36 18 16,-53-18-1,36 0 1,17 0-16,-53 0 15,54 0 1,16 0-16,160 0 16,-124 0-1,88 0 1,18 0-16,-53 0 16,-35 0-1,-71 0 1,-35 0-16,0 0 15,53 0 1,-71 0-16,0 0 16,1 0-1,-19 0 1,19 0 15,-1 0 0,-17-36 63</inkml:trace>
  <inkml:trace contextRef="#ctx0" brushRef="#br0" timeOffset="55778.2055">3810 15540 0,'88'0'156,"-70"0"-140,35 0-16,0 0 15,-36 0 1,89 35-16,-35-35 31,35 35-15,17-35-1,-105 0-15,70 18 16,-35-18 0,105 35-1,-87-35 16,0 18-31,-36-18 16,35 0 0,-52 0-16,35 0 15,70 0 1,19 0 0,-54 0-1,-53 0 1,124 0-16,-89 0 15,-17 0 1,-17 18 0,-1-18-16,18 0 15,-18 35 1,88-17 0,-34-18-16,87 0 15,-88 0 1,0 17-16,-52-17 15,-1 0 1,-17 0 0,35 0-1,-36 0 1,18 0-16,1 0 16,17 0 15,-36 0 47,1 0 78,0 0-125,-1 0-15</inkml:trace>
  <inkml:trace contextRef="#ctx0" brushRef="#br0" timeOffset="56969.4238">7179 15346 0,'18'-18'109,"17"71"-109,-17 18 31,-1-18-15,-17-1-16,0-34 47,0 0-47,18-1 78,-1-17-78,1 0 15,17 0 1,36-88-16,-36 53 31,18 0-15,-53 17 0,35-17-1,-17 17 1</inkml:trace>
  <inkml:trace contextRef="#ctx0" brushRef="#br0" timeOffset="78694.4721">22049 3157 0,'-18'-35'15,"0"35"17,1 0-32,-19-35 15,19 35 1,-1 0-16,-35 0 15,0 0 1,-105 0 0,105 0-16,0 0 15,-35 0 1,-36 0-16,-88 70 16,107 1-1,34-36 1,-35 53-16,0-52 15,106-19 1,-70 19 0,17 52-16,18 53 31,17-18-15,0-52-1,18-18 1,0-18-16,0 18 15,0 0 1,0-35 0,88 17-1,-70-18 1,159 36-16,-1-35 16,-35-18-1,71 0-15,-1 0 16,19 0-1,-107 0 1,-88 0-16,18 0 16,159 0-1,-71 0-15,18 0 16,-18 0 0,-70 0-1,105 0-15,-123 0 16,194 0-1,-71 0 1,-52 0-16,-1 0 16,-88 0-1,106 0-15,36 0 16,-36 0 0,18 0-1,52 0-15,-105 0 16,-53 0-1,88 0-15,36 0 16,-1 0 0,18 0-1,-70 0-15,52 0 16,0 0 0,-52 0-1,-89 0-15,141 0 16,-105 0-1,17 0-15,18 0 16,-53 0 0,53 0-1,-53 0-15,141 0 16,-53 0 0,-18 0-1,1 0 1,-71 0-1,141 0-15,-177 0 16,54 0 0,-18 0-16,-36 0 31,54 0-15,-18 0-16,-35-35 15,-1 35 1,1-18 15,-18-35-15,88-88-16,-53 106 15,-35 17 1,18-88 0,0-17-1,-18 105 1,0-123-16,0 123 15,0 1 1,0-89 0,0 88-16,-18-17 15,0-18 1,-87-17-16,34 34 31,36-17-15,-1 36-16,-87-18 15,35 17 1,52 18 0,-193-53-16,176 53 15,-176 0 1,70-35-16,106 35 16,-158-18-1,34-17 1,-87 35-16,17 0 15,-71 0 1,36 0-16,35-18 16,-18 0-1,36 18 1,106 0-16,-1 0 16,18 0 15,-211 0-31,88 0 15,-142 0 1,36 36-16,70-1 16,1 0-1,35-35 1,52 18-16,36 35 16,0-53-1,123 0-15,-17 0 16,0 0-1,-1 18 1</inkml:trace>
  <inkml:trace contextRef="#ctx0" brushRef="#br0" timeOffset="80000.9801">19032 2028 0,'36'0'141,"-19"0"-126,36 0-15,141 0 16,-53 0-1,0 0 1,18 0-16,0 36 16,-141-36-1,34 0-15,37 17 16,158 72 0,-124-54-1,-70 0-15,-18-35 16,-17 18-1,0-18 1,17 0-16,18 35 16,-36-17-1,-17-1-15,36 19 32,-19-19-17,36 54-15,-35-54 16,70 54-1,-88-53-15,18 17 16,-18-53 218</inkml:trace>
  <inkml:trace contextRef="#ctx0" brushRef="#br0" timeOffset="80662.4374">21008 2134 0,'0'88'125,"18"-17"-125,-18-36 15,35 142 1,-35-124-16,0-18 31,0 0 16,-53 18-31,35-35-1,-52-1 1,17 1-16,35-18 31,1 0-15,-1 0-16,0 0 15,1 0 1</inkml:trace>
  <inkml:trace contextRef="#ctx0" brushRef="#br0" timeOffset="85848.993">20849 4480 0,'-17'0'203,"-19"0"-187,-52 0-1,53 18-15,-1 0 16,-52 17 0,53-18-1,17-17-15,-17 18 16,17 17 78,1-17-47,17 0-32,0 17 16,-18 18-15,18-18 0,0 18-16,0 18 15,0-18 1,0 70 0,0 36-16,0-53 15,0 17 1,18 1-1,-18 34-15,17-70 16,19 36 0,-19-18-16,-17-89 15,0 36 1,0-17 0,18 17-16,-18-18 15,0 53 1,0-17-16,0 52 15,0 36 1,0-106 0,0 70-16,0-52 15,0 35 1,0-54-16,0 19 16,18-36-1,-18 18 1,0 18-16,0-36 15,0 18 1,0 53-16,0 0 16,0-1-1,0-34 1,0-18-16,0 88 16,0-106-1,0 54 1,0-54-16,0 71 15,0-89 1,0 19-16,0-1 31,0 0-15,0 18-16,0 53 16,0-53-1,-18 88-15,18-88 16,0 70-1,0-70 1,0 88-16,0-105 16,-18 34-1,18-52 1,0 17-16,0 0 16,0 36-1,0-36-15,0 36 16,0-54-1,0 1 1,0 35-16,0 17 16,0-34-1,0 17-15,0 17 16,-17-70 0,17 35-1,0-17 1,0 17-1,0 1 1,-18-19 0,18 1-1,-18 17-15,18 1 16,0 16 0,0-34-1,-17-18-15,17 18 16,0 17 15,0-17 0,0 17-31,35 18 16,0 0 0,1-53-16,-1 17 15,18-17 1,-36 18-1,36-18-15,18 18 16,-71-36 156</inkml:trace>
  <inkml:trace contextRef="#ctx0" brushRef="#br0" timeOffset="86942.0713">20267 12559 0,'53'0'110,"35"0"-95,18 35-15,106 0 16,-89 1-1,142-19-15,-89 19 16,-17-19 0,-36 1-1,54 0-15,-1 17 16,-105-18 0,17-17-1,-35 0-15,-18 18 31,0 0 16,-17-1-47,0-17 16,-1 0 0,1 0 30,88 36-46,-89-36 16,36 17 0,18 1-16,-54-18 156</inkml:trace>
  <inkml:trace contextRef="#ctx0" brushRef="#br0" timeOffset="87539.4797">22525 12665 0,'0'17'79,"106"107"-64,-36-54 1,-34-17-16,-1 18 15,-18-54 1,-17 1-16,0 35 16,0-35-1,0 70 1,-123-35 0,52-36-1,18-17-15,-17 0 16,-36 0-1,18 0 1,17 0-16,18 18 16,36-18 93,-18 0-93</inkml:trace>
  <inkml:trace contextRef="#ctx0" brushRef="#br0" timeOffset="98528.6232">14658 12594 0,'35'0'47,"-17"0"-31,35 0-1,35-35-15,-35 0 16,70-36 0,-52 0-1,88-17-15,-18-35 16,53-18-1,-53-18-15,0-70 16,0 17 0,-70 53-1,-18 36-15,-18 17 16,35-18 0,-34 54-16,17-71 15,-36 88 1,19-35-1,16-1-15,-16-34 16,34-36 0,1-52-16,-36 122 15,36-87 1,17 17 0,0 53-16,18 18 15,-36 18 1,19 34-1,34-34-15,-70 35 16,35-18 0,159-53-16,-106 0 15,-35 18 1,-88 70 0,35 1-16,-18-1 15,0 0 1,36 18-16,-18 0 15,35 0 1,-35 0 0,0 0-16,-18 0 31,-17 18-31,-1-18 31,54 0-15,-1 0-16,-17 0 15,-35 0 1,0 0 0,-1 0-1,18 0 1,54 0 0,-54 0-1,-17 0 1</inkml:trace>
  <inkml:trace contextRef="#ctx0" brushRef="#br0" timeOffset="99091.1157">18609 8326 0,'53'70'32,"70"89"-17,1-71-15,-18 18 16,-18-53 0,18 35-1,-89-53-15,19 1 16,-36-1 15,0 53-15,-18-17-1,-123 70-15,70-71 16,18 18 0,1-35-16</inkml:trace>
  <inkml:trace contextRef="#ctx0" brushRef="#br0" timeOffset="105965.9255">7126 8255 0,'18'0'172,"-1"0"-172,1 0 15,17 0 1,18 0 0,0 0-16,0 0 15,-18 0 1,36 0-16,-71 18 15,35-18 1,18 0 0,-18 0-16,18 0 15,0 0 1,0 0-16,-18 0 31,-17 0-15,17 0-16,-17 0 125,-36 0-47,1 0-78,-36 17 16,0-17-1,-18 0-15,54 0 16,-36 0-1,35 0 1,-70 0-16,70 0 16,-35 0-1,18 0 1,0 0 31,17 0-32,0 0 17,36 0 124,35 0-140,18 0-16,70 0 15,-88 0 1,0 0-1,-18 0-15,0 0 204</inkml:trace>
  <inkml:trace contextRef="#ctx0" brushRef="#br0" timeOffset="107516.5698">9807 5980 0,'35'52'125,"18"72"-110,0-36-15,-17 0 16,-19-52-1,1 34 1,0 1-16,-18-54 31,0 36 1,0-35-17,-18 17-15,0-17 16,-17-1-1,-18 89-15,-18-53 16,36-35 0,0 17-1,17-17-15,-17-18 16,-18 17 0,-35-17-16,0 18 15,17-18 1,-70 35-1,18 1-15,70-36 16,-106 53 0,124-36-16,-1-17 15,-17 35 1,18-17 0,-35 17-16,52 1 15,-17-19 16,17-17 1,0 18-17,-17 17 1,0 0 0,0 1-16,-18 17 15,35-18 1,-35 18-16,35-18 31</inkml:trace>
  <inkml:trace contextRef="#ctx0" brushRef="#br0" timeOffset="108137.9086">8255 7426 0,'0'-18'78,"0"54"-63,18-36 1,-1 88-16,1-53 16,-18-17-1,0 17-15,18 0 16,-1-35 0,1 18-1,-1 17-15,54 18 16,-53-53-1,105 0-15,1 18 16,-89-18 0,0 0-1,-17 0-15,-1 0 32,19-18 139,17-35-171</inkml:trace>
  <inkml:trace contextRef="#ctx0" brushRef="#br0" timeOffset="110218.7948">10971 5874 0,'-35'0'141,"17"0"-141,-34 0 15,16 35 1,1 0-16,0 53 31,35-70-15,0 0 0,0 35-1,0-18-15,0-17 16,0-1-1,0 1 1,0 0-16,35-1 31,71 36-15,-71-35 0,0-1-1,1-17 32,-19 0-16,19-35 1,-1 35-1,-35-18 63,17 1-79</inkml:trace>
  <inkml:trace contextRef="#ctx0" brushRef="#br0" timeOffset="111366.724">11589 5768 0,'0'-18'62,"-36"18"-30,-16 0-17,34 0 1,0 0-16,-17 36 16,0-19-1,17-17 1,-35 35-16,53-17 15,0 35 17,0-35-32,0-1 15,0 19 1,71-1-16,35 18 16,105 0-1,-123-18 1,-52-35-16,-19 0 15,-17 18 17,0 17-17,0 0 1,0 36 0,-53-36-1,-52 18 1,34-18-16,53-35 94,-17 0-79,0 0 1,17-17-1,1 17 1,-1 0 203</inkml:trace>
  <inkml:trace contextRef="#ctx0" brushRef="#br0" timeOffset="112468.0339">11959 5697 0,'18'0'31,"-1"0"0,19 0-15,-19 0 15,72 71-15,52 123-16,-53-88 16,-35 53-1,-36-142 1,36 71-16,-35-35 15,35 0 1,0 0-16,-53-35 63,35-18-48,0-18 1,-17-17-1,-18 0 1,18-1-16,52-70 16,-35 54-1,1 16 1,-1-34-16,71-107 16,0 54-1,-71 70-15,36-18 16,-54 18-1,1 18 1</inkml:trace>
  <inkml:trace contextRef="#ctx0" brushRef="#br0" timeOffset="117158.4765">1923 17180 0,'-53'0'47,"35"0"-16,-35 0-31,36 53 16,-1-18-1,18 18-15,0-17 16,0-19 0,0 19-1,35-36 1,18 0 0,-18 0-16,18 0 15,-35 0 1,35-18-1,-36 0-15,19-17 16,-36 0 0,0-1-1,0-16 1,0-1 15,0 35-15,0 0-16,-71 1 15,36 17 1,-53 0 0,17 0-16,18 0 15,0 0 1,18 0-16,0 0 16,35 17 15,0 54-31,0-36 15,0-17 1,0 52 0,0 1-16,53-36 15,17-35 1,-17 0-16,-18 0 16,1 0-1,17 0 1,-36-17-16,36-19 15,-35-17 1,-18 18 0,0-18-1,0 0 1,0 36 15,0-1-15,-18 18 15,-35 0-15,0 53-1,53-35 1,-17 17 0,17-18-1,0 1 1,0 0-1,35-18 1,18 0 0,17 0-1,-52-18 1,-18-17 0,0-36-1,0 54 16,0-1-31,-35 18 16,-18 0 0,35 0-1,1 0 17,17 35-17,0-17 1,0 17-1,17-35 17,1 0-17,17 0-15,-17 0 16,-1-35 0,-17 17-16,0 1 15,0-1 1,0 0-1,-17 18 1,-36 0 0,35 0-16,-17 0 15,0 18 1,17 53 0,18-54-16,0 1 15,0-1 1,0 1-1,35-18 17,18 0-17,-35-18 1,-18 1 0,0-36 15,-53 53 16,18 0-32,-1 0 1,1 18 0,35-1-16,-17 1 15,17-1 16,0 1 1,0 0-17,17-18 1,36 0-16,-18 0 16,1 0-1,-19-18 1,-17 0-16,0-52 31,0 52-31,0 1 16,0-1-1,-35 18 1,-53 0-16,53 0 16,-1 18-1,1 35-15,35-18 47,0-18-47,0 1 16,0 0-1,18-18 1,-1 0 0,36 0-1,-18-18-15,-17 0 16,0 1-1,-1-18 1,-17 17 15,0 36 126,0 17-142,0 0-15,0 18 16,0-18-1,-53-17-15,36-18 16,-1 0 0,-17 0-1,-18 0 1,0-35 0,53 17-16,-18 0 15,18-35 1,0-17-1,0 52-15,106-35 16,-18-17 0,-52 70-16,-19 0 31,19 0-15,-19 35-16,19 18 15,-36 35 1,0-35-1,0-18 1,-18 1 0,-35-19-16,18-17 15,17 0 1,-35 0 0,0 0-16,36 0 31,-36-53-31,53 18 31,0 0-15,0-36-16,53 54 15,0-1 1,-1 0-16,54 18 16,-88 0 15,0 0-31,-18 53 15,0-17 1,0-1 0,0-18-16,-18 36 31,-17-53-31,17 18 16,-17-18-1,17 0 1,-35 0-1,36-53 1,17 18 0,0-18-1,0 0 1,35 18-16,88-36 16,-70 54-1,-35 17 32,17 0-47,-35 17 16,0 71-1,0-17 1,0-18-16,-18 17 16,-34-34-1,-1-36-15,35 0 16,0 0 15,1 0-15,-19 0-1,-16-36-15,52 1 16,0 17 0,0 1-1,35-54-15,18 54 16,53-1-1,-54 18-15,-16 0 16,17 0 0,0 35-1,-53 18-15,0 35 16,0-52 0,0-19-1,0 1-15,-36-18 31,19 0 48,-1 0-33</inkml:trace>
  <inkml:trace contextRef="#ctx0" brushRef="#br0" timeOffset="200333.3797">1834 11800 0,'-17'-17'63,"-1"17"-47,-52 0 15,-19 0-31,1 35 15,18 0 1,-54 71-16,54-35 16,52-18-1,-70 123 1,-53 36-16,70-36 16,53 36-1,-34-54 1,34-34-16,0 52 15,18-52 1,0-36-16,-17 35 16,17-34-1,0-36 1,0 17-16,0 18 16,0-35-1,0 35 1,17 54-16,-17-90 15,18-16 1,0 17-16,-18-36 16,17 19-1,-17-19-15,18 54 16,-18-54 0,0 1-1,0 0-15,53-18 47,0 35-47,17 36 16,1-54-1,70 36-15,18 35 16,-89-70 0,89 35-1,-88-18-15,-36-35 16,-18 0 93,19 0-78,-54-53 16,-35 0-47,-70 0 16,-18-17 0,70 17-16,-52-18 15,17 18 1,0 1-1,53 34-15,35 18 47,-17-18-31,35-17 0,0 17-16,-18-52 15,1 17 1,-1-18-16,-52-35 15,70 18 1,0 53 0,-18-71-16,18 18 15,0 0 1,0 0 0,0-1-16,0 1 15,0 18 1,0-1-16,18-17 15,17 17 1,-18-35 0,19 71-16,-19 0 15,19-89 1,34 19-16,-52 16 16,70-52-1,-53 106 1,18-36-16,-35 36 15,0 0 1,17-18 0,-18 35-16,19-17 15,-19 0 1,36 17-16,-17-17 16,16 0-1,1-1 1,141-34-16,-123-1 15,-18 54 1,-18 17-16,0 0 16,-17 0-1,0 0 1,35 0-16,-36 0 141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5:02:38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4692 988 0,'18'0'141,"17"0"-125,18 0-1,0 0-15,17 0 16,18 0 0,36 17-16,-18 1 15,17 35 1,54-53-1,-54 35-15,53-35 16,-17 0 0,18 36-1,-142-36-15,35 0 16,72 17 0,-54-17-16,0 0 15,0 0 1,18 0-1,-53 0-15,70 18 16,-34-18 0,34 0-16,-17 0 15,88 0 1,-53 0 0,88 0-16,-105 0 15,87 0 1,-69 0-16,69 0 15,-70 0 1,-17 0 0,-71 0-16,35 0 15,88 0 1,-35 0-16,-17 0 16,-1 0-1,-17 0 1,-18 0-16,71 0 15,-35 0 1,52 0 0,-70 0-16,17 0 15,-70 0 1,18 0-16,17 0 16,18 0-1,17 0 1,1 0-16,52 17 15,-17 1 1,17-18-16,-52 0 16,-18 0-1,52 0 1,-17 0-16,18 53 16,-18-53-1,-17 0 1,35 0-16,-71 0 15,35 0 1,54 0-16,-54 18 16,-17-18-1,17 0 1,36 0-16,17 0 16,-87 0-1,-1 0-15,35 0 16,-34 0-1,34 0 1,18 0-16,0 0 16,-88 0-1,53 0 1,53 0-16,-18 0 16,18 0-1,17 0-15,-70 0 16,-53 0-1,0 0 1,-36 0-16,36 0 16,18 0-1,-1 0-15,54 0 16,-1 0 0,-35 0-1,-35 0-15,-17 0 16,-1 0-1,0 0-15,36 0 16,-36 0 0,89-18-1,-54 0-15,-52 1 16,-1 17 0,1 0-1,0 0 1,-1-18 140,1 18-93</inkml:trace>
  <inkml:trace contextRef="#ctx0" brushRef="#br0" timeOffset="19497.0463">4621 5133 0,'-35'0'125,"-35"0"-110,52 0-15,0 0 16,-17 35 0,17-17-1,1-18-15,-19 53 16,1-18-1,18-35 1,17 35 0,0 18-1,-18 0-15,18 106 32,0-141-32,0 70 15,0-53 16,0-17-31,35-1 47,0 1-47,71 0 16,124 17 0,17 0-16,-18 0 15,35 36 1,1-53-1,-71 34-15,35-16 16,18-36 0,-17 0-16,-1 0 15,-88 0 1,18 0 0,17 0-16,1 0 15,52 0 1,-18 0-16,19 35 15,34-17 1,-52 35 0,53-53-16,-89 17 15,36-17 1,-1 53-16,1-53 16,-177 0-1,159 0 1,-70-35-16,-36 35 15,-53 0 1,53-18 0,142 18-16,-160 0 15,36 0 1,-35 0-16,17 0 16,-70 0-1,34-17 1,1 17-16,-35-18 15,35-35 1,17 18-16,19-18 16,-72 35-1,36 1 1,0-36-16,0 53 16,-35-18-1,-1 0 32,1 18-31,0-35-1,-1-18-15,-17 0 16,18 36 0,0-89-1,-18 88 1,0 1-1,0-1 17,0-17-17,0-1 1,-18 19 0,-53-36-1,-34-35-15,16 35 16,-52 17-1,18-34-15,17 17 16,18 53 0,0-18-1,52 18-15,-140 0 16,17 0 0,71 0-1,-36 0-15,107 0 16,-213 0-1,107 0-15,-89-35 16,36 17 0,-71 1-1,71-54-15,-36 71 16,36-17 0,105 17-16,-88 0 15,18 0 1,18 0-1,-18 0-15,35 0 16,18 0 0,-54 0-16,19 0 15,-1 0 1,-70 0 0,71 0-16,-36 0 15,53 0 1,53 0-1,-123 0-15,158 0 16,-123 0 0,71 0-16,52 0 15,-35 17 1,18 1 0,-18-18-16,-18 17 15,19-17 1,-19 0-16,53 0 15,-70 0 1,0 0 0,70 0-16,-35 0 15,-52 18 1,69-18-16,-105 35 16,124 1-16,-1-36 31,-35 17-31,18 1 15,-1 0 1,1-18-16,0 0 16,-18 0-1,18 0 1,-18 0-16,0 0 16,0 0-1,-18 0 1,36 17-16,-18-17 15,36 18 1,-1-18-16,0 0 47</inkml:trace>
  <inkml:trace contextRef="#ctx0" brushRef="#br0" timeOffset="24503.8807">4692 6262 0,'0'-18'32,"0"1"15,-35 34-16,-18 54-16,-18-18 1,54-36-16,-19 71 16,-52 124-1,88-194 1,-53 141-16,-17-1 16,70-34-1,-106 52-15,88-17 16,-17 0-1,0 17 1,-1-53-16,36-70 16,-53 124-1,53-160 1,0 36-16,0 106 16,-17-88-1,17-1-15,0-17 16,0-18-1,0 36 1,0 35-16,0 0 16,0-1-1,0 107-15,35-53 16,-35-141 0,53 105-1,-35 53-15,17-105 16,-18-18-1,-17-18-15,71 36 16,-36-18 15,-17 0-31,0-53 47,-18 17-16,17 1-31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5:03:21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5556 4992 0,'0'-18'31,"-17"18"-15,-1 0-16,-35 0 15,18 0 1,-36 106-16,36-71 15,-89 124 1,36 0 0,53-71-16,0 35 15,-36 71 1,71-70 0,0-18-16,0 17 15,0-70 1,18 0-16,35 0 15,70 70 1,54-52 0,17 17-16,35 18 15,-17-53 1,105 35-16,-17 0 16,-35-70-1,70 53 1,88-71-16,53 0 15,124 0 1,-283 0-16,72-36 16,51-17-1,-122 36 1,-36-71-16,-17 70 16,-36 0-1,71-17 1,-35 17-16,-1 18 15,1-70 1,35-1-16,-89-88 16,-17 54-1,-70-72 1,-36 1-16,-53 70 16,53-53-1,-35 1 1,-17 34-16,-19 71 15,-17 0 1,0-70-16,0 105 16,0-105-1,0 105 1,0-53-16,-70-17 16,-19 35-1,-87-70-15,-71-18 16,18 53-1,-142-1 1,-158-52-16,18 124 16,-89-19-1,-370 36-15,-36 0 16,-17 0 0,247 0-1,229 0-15,159 36 16,212-1-1,0 0-15,70-17 16,18-18 0,52 17-1,-52-17-15,18 18 16,34 17 0,1-35-1,17 18-15,1 0 31</inkml:trace>
  <inkml:trace contextRef="#ctx0" brushRef="#br0" timeOffset="3656.0582">2487 9190 0,'0'-18'94,"-35"18"-79,-18 0 1,-53 18 0,-53 88-16,18-53 15,-35 52 1,70-87-16,-123 70 15,176-70 1,-71 0 0,54 34-16,52-52 62,18 18-46,0 0 15,0 35 0,88 0-15,-35-36-16,124 18 16,-54 1-1,124-1 1,-124 18-16,-70-53 15,-35 18 1,17-18 31,-17 0-31,0 0 15,-1 0-16,1-36 1,-18 1-16,0-36 16,0 19-1,0-19-15,0 36 16,-53-89 0,18 1-1,-1 70-15,-17-18 16,18 1-1,18 34 1,-36-16-16,17-1 16,19 35 77,-1 18-77,-17 88 0,-36 71-1,36 0-15,-53-1 16,52 19 0,-34 52-16,70-176 15,0 35 1,0-17-1,0-1-15,18-17 16,34-35 0,-34 0-1,0-18-15,35 0 16,88 0 0,35-106-16,1-53 15,-19 18 1,-69 70-1,16-123-15,-16 88 16,-54 71 0,35-35-16,-34 17 15,-19 35 1</inkml:trace>
  <inkml:trace contextRef="#ctx0" brushRef="#br0" timeOffset="7672.0599">11342 10213 0,'17'0'187,"89"0"-171,-70-18-16,69 18 15,-52-35 1,18 35 0,-54 0-16,125-18 15,-19 1 1,-70 17 0,-35 0-1,17 0 1,18 0-16,-36 0 15,72-18 1,-54 18-16,53-18 16,-35 1-1,-35 17 1,17 0 0,36 0-1,34 0 1,-87 0-1,0 0 1,-1 0-16,1 0 16,35 0-1,0 0 1,0 0 0</inkml:trace>
  <inkml:trace contextRef="#ctx0" brushRef="#br0" timeOffset="9327.3295">14058 10336 0,'-17'0'78,"-1"0"-62,-53 0-1,-70 0 1,53 0-16,-53 0 16,70 0-1,36 0 1,0 0-16,-18 0 15,-18 0 1,36 0-16,0 0 16,-18-17-1,35 17 1,-105-71-16,87 54 16,1-19-1,0 1-15,17 17 31,1 1-15,-1-19 15,18 1-15,0 0 15,18 0-31,35-54 16,-1 36-1,37 1 1,17-54-16,-1 35 16,-16 18-1,16-17-15,-87 70 16,105 0 0,-105 0-1,35 0-15,194 0 16,-88 0-1,-36 0-15,18 0 16,0 0 0,18 0-1,-141 0-15,105 0 16,-87 0 0,87 0-1,1 70-15,-19-34 16,-52-19-1,53 89-15,-88-88 16,35 17 0,-53-17-1,35 52-15,-35-35 47,0-17-31,0 17-1,0 1-15,-35-1 16,-106 71 0,-71-36-16,-17 1 15,17 17 1,-17-70 0,-18 17-16,53-35 15,-53 0 1,106 0-1,52 0-15,54 0 16,17 0 0,1 0-16,-1 0 31,36-53 110,17 53-126</inkml:trace>
  <inkml:trace contextRef="#ctx0" brushRef="#br0" timeOffset="11227.551">15893 10336 0,'17'0'172,"107"0"-156,17 0-1,-53 0 1,0 0 0,18-17-1,70 17 1,-123 0-16,53 0 16,71 0-1,-54 0 1,-35 0-16,0 0 15,36 0 1,-106 0-16,176 0 16,-71 0-1,-35 0 1,0 0-16,18-53 16,-53 53-1,18-18-15,-36 18 16,36-17-1,105-1 1,-158 18-16,123 0 16,-35 0-1,-71 0 1,124 0-16,-89 0 16,-17 0-1,-18 0-15,1 0 16,-19 0-1,19 0 1,34 0-16,-52 0 16,35 0-1,17 0-15,-17 0 16,0 0 0,0 0-1,-18 0 16,-17 0-31,17 0 16,-17 0 31</inkml:trace>
  <inkml:trace contextRef="#ctx0" brushRef="#br0" timeOffset="17112.2196">3087 12241 0,'0'-17'218,"-18"17"-186,-35 0-32,36 0 15,-1 0 1,-53 0-1,18 0-15,18 0 16,0 0 15,17 0-15,1 17 31,-19-17-47,-17 53 31,36-35-15,-36 17 124,35-17-124,18 52-16,0-52 16,-17 17-1,-19 54 1,36-54-16,0 0 31,-17 0 0,-1 54-15,0 69 0,18 36 15,-17-141-31,17-35 15,0 105 1,0-87 0,0 17-1,0-36 1,-18 71-16,18-17 16,0-53-1,-35 105-15,35-105 16,-18 52-1,1 18 1,-1-17-16,18 17 16,-18 71-1,1-124 1,17 89-16,-18-107 16,18 19-1,0-1-15,0 35 16,0-17 15,0 0-31,0-17 16,-18 34-1,18 1 1,-17-18 0,17-18-1,0 35-15,0-52 16,0 0-1,0 17-15,0-17 32,0 17-17,0 18-15,0 0 47,0-18-16,0-17-15,0 17 15,0 18 1,35-36-32,18-17 15,123 36 1,-158-36-1,88 17-15,-71-17 141,-17 0-125,-18-17 31,17-1-32,19-17 1,-19-18-16,-17 35 15</inkml:trace>
  <inkml:trace contextRef="#ctx0" brushRef="#br0" timeOffset="39442.1599">3422 11183 0,'35'0'234,"36"0"-218,17 0-16,-35 0 15,53 0 1,52 0-16,-122 0 16,52 0-1,0 0 1,0 0-16,18 0 16,35 0-1,0 0-15,18 0 16,18 0-1,-54 0 1,18 0-16,-53 0 16,36 0-1,52 35 1,-123-35-16,123 0 16,-34 53-1,-19-35-15,-70-18 31,-18 0-15,-17 0 0,0 0-1,17 0-15,0 0 203,-17 0-187,35 0 0,52 0-1,-16 0-15,87 0 16,36 0 0,-142 0-16,89 0 15,-18 0 1,-53 0-1,-35 0-15,18-35 16,17 35 0,35-18-16,-34 18 15,69 0 1,-87 0 0,-36 0-16,53 0 15,18 0 1,-18 18-1,-35-18-15,36 0 16,-37 0 0,19 0-16,-18 0 15,0 0 1,53-18 0,-36 18-16,18 0 15,-17 0 1,35 0-16,-18 0 15,36 0 1,-1 0 0,-88 0-16,36 0 15,17 0 1,0 0-16,-17 0 16,-18 0-1,-18 0 1,0 0-16,18-18 15,-18 18 1,-17 0-16,35 0 16,0 0-1,0 0 1,35 0-16,0 0 16,-53 0-1,1 0 1,-1 0-16,36 0 15,-18 0 1,-18 0-16,18 0 16,-36 0-1,1 0 1,17 0 0,1 0-1,-1 0-15,18 0 16,-18 0 15</inkml:trace>
  <inkml:trace contextRef="#ctx0" brushRef="#br0" timeOffset="52537.7181">13864 11553 0,'0'-17'62,"-53"17"-46,-53 0-16,-35 0 16,-17 35-1,16-35-15,-16 18 16,34 35-1,1-53 1,17 35-16,-18-17 16,89-1-1,-53-17 1,70 0-16,1 18 47,34-1-16,36-17-15,247 53-1,-124-35-15,36 0 16,-35 17 0,-107-17-1,54-1-15,-72 1 16,-34-18-1,0 0 110,-36-18-109,-35-17 0,36 0-1,-89-18-15,0 0 16,53 0 0,18 18-16,17 17 15,-35-35 1,36 35-1,-19-17-15,36 18 16,-35 34 93,35 36-93,-35 18 0,-18 105-16,17-70 15,36-88 1,-17 34 0,-1 1-16,18-35 15,-17 0 1,17 17-16,52-88 78,1-35-62,36 17-1,-72 18 1,107-35-16,-36 35 15,-18 0 1,-17 18 0,-35 17-1,53-17 1,-54 17-16,36-17 16,-53 18-1,18-1 16</inkml:trace>
  <inkml:trace contextRef="#ctx0" brushRef="#br0" timeOffset="112597.3127">9207 13088 0,'0'18'78,"0"70"-78,0 53 15,0-53 1,0 18 0,36-71-16,-36 1 15,0-19 1,0 1-16,17-1 31,36-17-15,71 0-1,-36-17 1,-17-71-16,-36 52 16,0 1-1,18 0 1,35-18-16,-35 0 15,-18 18 1,-17 35 187</inkml:trace>
  <inkml:trace contextRef="#ctx0" brushRef="#br0" timeOffset="120967.352">6174 8978 0,'17'0'203,"1"0"-203,17 0 16,0 0-1,71 0 1,-88 0-16,123 18 16,35-18-1,-34 53-15,-19-53 16,53 17 0,-70 1-1,35-18-15,-35 18 16,35-18-1,-70 0 1,140 0-16,-34 17 16,-107-17-1,-52 0-15,0 0 16,-1 0 0,1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5:05:29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8767 1023 0,'-18'-18'0,"-17"18"15,17 0 1,-35 0 0,18 0-16,-71 0 15,35-17 1,18 17-16,-35 0 16,-53 0-1,-71 0 1,18 0-16,-52 17 15,122 1 1,1 53-16,-36-18 16,0 35-1,-53 35 1,71 1-16,0 52 16,18-52-1,35 70 1,17-71-16,36 89 15,-36-71 1,1 35-16,52-52 16,0 34-1,18-16 1,0 69-16,0-34 16,0-54-1,88 36-15,-17-89 16,88 71-1,52 36 1,36-54-16,124 71 16,123-35-1,17-88-15,-246-71 16,246 88 0,-17-53-1,-123-17-15,140 52 16,-140-70-1,52 0 1,-70 0-16,141 0 16,35 0-1,-106 0-15,177 0 16,-53 0 0,-53 0-1,-142 0-15,72 0 16,52-70-1,-18-36-15,-193-18 16,17 54 0,-70-18-1,-18-53-15,-71 17 16,-34 54 0,-54-36-16,-17 18 15,52-18 1,-70-71-1,0 54-15,0-54 16,0 36 0,0-17-16,0 87 15,-35 0 1,-53-52 0,17 35-16,18 35 15,-158-88 1,52 53-1,-141-18-15,-106 18 16,53 35 0,-229-88-16,-176 35 15,-54 0 1,142 18 0,-71 17-16,142 71 15,211-18 1,17 18-16,-52 0 15,-53 0 1,-71 0 0,123 0-16,142 0 15,71 0 1,34 0-16,89 0 16,17 0-1,36 0 1,-35 0-16,34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14:05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7426 13758 0,'106'0'156,"-53"0"-141,-36 0-15,1 0 16,0 0 0,17 0-1,0 0 1,-17 0 0,-1 0-16,36 0 15,-17 0 16,17 0-15,-1 0 0,1 0-16,-35 0 15,17 0 1,1 0 0,-19 0-16,1 0 15,35 0 1,-36 0-16,54 0 15,-53 0 1,35 0 0,35 0-16,-53 0 31,18 0-31,-35 0 16,70 0-1,-18 0 1,19 0-16,-72 0 15,18 0 1,18 36 0,-17-36-1,17 0 1,-1 0-16,-16 0 16,17 0-1,-36 0 1,54 0-16,-54 0 15,72 0 1,-72 0-16,72 17 16,-1-17-1,-53 18 1,53-18-16,-35 0 16,88 18-1,-88-18 1,-35 0-1,-1 0-15,1 0 16,0 0 0,35 0-1,52 0-15,-34 0 32,-36 0-17,106 0-15,-123 0 16,35 0-1,-35 17 1,-1-17-16,1 0 16,-1 0-1,1 0-15,88 0 16,-35 0 0,-54 0-1,36 0-15,0 0 16,0 0-1,0 0 1,0 0 15,-18 0-31,106 0 16,-106 0 0,1 0-1,34 0-15,-17 0 31,35 0-31,1 0 16,-19 0 0,-52 0-1,140 0-15,-122 18 16,17-18 0,-18 0-16,18 0 15,106 0 1,-89 0-1,-17 0-15,18 0 16,-1 0 0,-17 0-16,-35 0 15,176 0 1,-106 0 0,-70 0-16,35 0 15,88 0 1,-88 0-1,-18 0-15,106 0 16,-106 0 0,36 0-16,17 0 15,-17 0 1,-1 0 0,-52 0-16,70 0 15,-18 0 1,-17 0-16,53 0 15,-88 0 1,17 0 0,18-18-1,-35 18 1,-1 0 15,1 0-15,17 0-1,1 0 1,-1-17 15,-18 17-15,19-18 31,17 18-32,70 0 1,-105 0-16,52 0 16,-17 0 15,53 0-31,-88 0 16,35 0-1,-36 0 63,1 0-62,0 0 15,-1 0-31,1 0 31,17 0 141,-35-35-156,18 35 0,-18-36-1,17 19 1,1-1-1,-18 0-15,0-52 16,0 35 15,18-1-31,-18-17 16,17 36 0,-17-36-16,0-71 31,18 71-16,-18-52 1,0 87 0,0-17-16,0-1 15,0-69 1,0 69 0,0-52-16,0 70 31,0 1-31,0-18 31,0 17 32,0-35-48,18 18 16,-1 35 16,-17-18-15,0 0-17,0 1 157,-53 17-141,-53 0-15,-17 0-16,70 0 16,0 0-1,0 0-15,-35 0 16,35 0-1,35 0 1,-87 0-16,52 0 16,-18 0-1,-35 0-15,-17 0 16,35 0 0,-1 0-1,-34 0-15,52 0 16,54 0-1,-195 0 1,36 0 0,52 0-1,36 0-15,70 0 16,-34 0 0,-19 0-1,-105 0-15,52 0 16,71 0-1,-123 0-15,35 0 16,35 0 0,53 0-1,-18 0-15,-17-35 16,71 35 0,-107 0-1,1 0-15,87 0 16,-87-18-1,88 0-15,-36 18 16,18 0 0,-88 0-1,123 0-15,-211-17 16,141 17 0,-18 0-16,18 0 31,-18 0-16,71 0 1,-142 0 0,107 0-1,-1 0-15,18 0 16,-53 0 0,89 0-16,-89 0 15,-53 0 1,53 0-1,-70 0 1,123 0 0,35 0-16,-34 0 15,-37 0 1,72 0 0,-19 0-16,-34 0 15,35 0 1,-1 0-1,-34 0 1,35 0 0,17 0-16,-17 0 15,-18 0 1,17 0 0,-105 0-1,106 0 1,-88 0-16,52 0 15,18 0 1,0 0 0,18 0-16,-18 0 15,0 0 1,18 0-16,-36 0 16,36 0-1,-18 0 32,18 0-31,-1 0 15,1-18-31,0 18 31,0 0-15,17 0-1,-17 0 32,-1 0-47,-140 0 16,141 0 0,-1 0 155,19 0-139,-1 0-1,1 0 110,17 18-141,0 35 15,0 35 1,0-53-1,-18 36-15,18-19 16,0 1 0,0-35-1,0 17 1,0 18 0,0-35-16,0 17 15,0 0 1,0 36-16,0-53 15,0 35 1,0 35 0,0-35-16,0 0 31,0-36-15,0 18-16,0 1 31,0-19-16,0 19 1,0-1 0,0-17 15,0-1 0,0 18 110,0-17-141,0 0 47,0-1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14:50.0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 4957 0,'17'0'109,"1"17"-109,-18 18 16,17 1-1,-17-1 1,36-17-16,-19 35 15,1-1 1,0-16-16,-1 17 16,-17-36-1,36 36 1,-36-35 31,0-1-16,17 1 0,-17 0 1,36-1 61,-1-52-61,0 17-17,18-17-15,-18 0 16,1-18-1,-19 35 1,1 18-16,-1-17 16,19-19-1,-19 19-15,-17-18 16,18 17 0,0 0-1,-1 1 16,-17-1-31,18 0 235,-18 1-204,0-1-15</inkml:trace>
  <inkml:trace contextRef="#ctx0" brushRef="#br0" timeOffset="3297.0256">3387 6174 0,'17'0'47,"1"0"-32,70 0 1,-17 0 0,-18 0-16,35 0 15,-35 0 1,0 0-16,35 0 15,53 0 1,-71 0 0,36 0-16,0 0 15,-71 35 1,36-17-16,0-18 16,-19 0-1,37 0 1,-54 0-16,35 0 15,1 0 1,0 0-16,34 0 16,-52 0-1,0 0 1,0 0-16,53 0 16,-53 0-1,53 0 1,17 0-16,1 0 15,-36 0 1,53 0-16,-35 0 16,-71 0-1,18 0-15,18 0 16,-18 0 0,35 0-1,18 0-15,-54 0 16,19 0-1,-36 0 1,-17 0-16,17 0 16,0 0-1,54 0-15,17 0 16,-18 0 0,0 0-1,0 0-15,0 17 16,-17-17-1,17 0 1,-17 0-16,-1 0 0,-35 0 31,54 0-31,-36 0 16,17 0 0,1 0-1,-1 0-15,-17 0 16,35 0-1,-17 0-15,17 18 16,-35-18 0,-18 0-1,18 0-15,18 0 16,17 17 0,0-17-16,-17 0 15,17 0 1,-35 36-1,-36-36-15,19 0 16,-1 0 0,36 0-16,17 0 15,-18 0 1,1 0 0,-36 0-16,0 17 15,-17-17 1,35 0-1,35 0-15,-17 18 16,-1-18 0,-34 0-16,-19 0 15,18 0 1,1 0 0,17 0-16,35 0 15,-18 0 1,-52 0-16,17 0 31,18 18-15,-17-18-16,34 0 15,-17 0 1,-18 0 31,-17 0-47,35 0 15,-18 0 1,-17 0 0,-1 0-1,19 0 1,-1 0-16,-17 0 16,-1 0-1,1 0 1,-1 0 46,1 0-46,35 0 31,-18 0-32,18 0 1,-35 0-16,0 0 16,-1 0 531</inkml:trace>
  <inkml:trace contextRef="#ctx0" brushRef="#br0" timeOffset="6851.207">3440 7602 0,'0'18'62,"0"0"-46,17-18-1,1 0 1,17 0 0,18 0-16,0 0 15,18 0 1,34 0 0,54 0-16,-88 0 15,-1 0 1,1 0-16,17 0 15,-35 0 1,0 0 0,0 0-16,70 0 15,-105 0 1,17 0 0,-17 0-16,-1 0 15,36 0 1,-17 0-16,52 0 15,-18 0 1,-17 0 0,0 0-16,0 0 15,18 17 1,-54-17-16,19 18 16,16-18-1,1 0 1,-17 0-16,17 0 15,-18 0 1,53 0-16,-35 0 16,35 0-1,-53 0 1,1 18-16,-19-18 16,36 0-1,106 35-15,-88-35 16,-36 0-1,0 0 1,-17 0-16,52 0 47,-52 0-47,105 17 16,-52-17-1,-53 0-15,52 36 16,-52-36-1,17 0 1,18 17-16,0-17 16,-35 0-1,-1 0-15,18 0 16,-17 0 0</inkml:trace>
  <inkml:trace contextRef="#ctx0" brushRef="#br0" timeOffset="21894.0015">2187 8220 0,'-35'53'188,"17"-53"-188,-17 17 15,17 1 1,1 0 0,-36 17-16,0 18 15,-18-18 1,36-17-16,0 17 16,-18 18-1,-18-18 1,54-17-16,-19 17 15,-34-17 1,17 35 0,18-53-16,-1 17 15,19 1 1,-19 0-16,36-1 16,-17-17 15,-1 0-16,53 0 110,71 0-109,-53 0-16,-18 0 16,18 0-1,53 0 1,-35 35-16,-1-17 16,-17-18-1,53 18-15,-35-1 16,-54-17 93,1 0-109,17 0 31,-17 0 1,-1 0-17,36 0-15,0 18 16,-70-53 203,-1 17-204,-17 0 1,35 1 0,-53-36-16,35 35 15,1-17 1,-1 0-1,-17 17-15,-18-35 16,17 0 0,36 36-16,-17-1 15,-1-35 1,18 35 0,-17-17-16,-1 35 31,0-18-31,18 1 15,0-18 17,0 17-32,-17 18 47,-1-35-32,18 17 1,-18-35-1,18 35 1,-17 1 0,17-1-1,-18 18 1,0-17 31,1 17 156,17 35-187,0 35-1,-18-70-15,18 36 16,-17 34-1,17-35 1,-18-17 0,18 0-1,0 52-15,0-52 32,0 17-17,0 0-15,-18 1 16,18-19-1,0 19 1,0-19 15,0 1 1,0 0-17,0 17 16,0-17-15,0-1 0,0 1-1,0-1-15,0 1 16,0 0 0,0-1 62,0 1-63,0 17 17,0 1-17,0-19 1,0 18 437,0-17-422,0 0-15,0-36 249,18 18-249,17-35-16,0 0 16,1-1 15,-19 36-15,1-35-1,0 17 1,-1-17-1,1 17-15,0 1 32,-1-1-32,-17 1 15,18 17 17,17-18-32,-17-17 15,-18 17 1,17 18-1,1-18-15,-18 1 16,18-19 15,-1 1-31,1 0 16,0 35 0,-18-18-16,0 1 15,17 17 1,1-18-1,-1-35 1,1 35 31,17 1-31,-35-1 15,36-35-31,-19 18 140,19 0-77,-19 17 46,1-17 204,-18 17-298,0 0 32,-18 18 313,1 18-329,-1-18-15,-35 18-16,35-1 15,1 1 1,-1 0 31,0-1-32,1 1 17,-18 0-1,17-1-16,0 1 17,1-1-1</inkml:trace>
  <inkml:trace contextRef="#ctx0" brushRef="#br0" timeOffset="33705.9071">4762 10248 0,'18'0'203,"17"0"-187,1 0 0,-19 0-16,54 0 15,-36 0 1,71 0 0,-53 0-16,-18 0 15,0 0 1,-17 0-16,35 0 31,-18 0-15,1 0-16,34 0 15,-35 0 1,107 0 0,-90 0-16,37 0 15,-54 0 1,53 0-16,-35 0 15,0 0 1,53 0 0,35 0-16,-18 0 15,-34 0 1,69 0-16,-87 0 16,35 0-1,35 0 1,-53 0-16,18 0 15,0 0 1,17 0-16,-35 0 16,89 0-1,-54 0 1,1 0-16,17 0 16,-71 0-1,71 0-15,-88 0 16,71 0-1,-54 0 1,54 0-16,-1 0 16,54 0-1,-107 0 1,54 0-16,-71 0 16,88 0-1,0 0-15,-53 0 16,36 0-1,-72 0 1,37 0-16,-54 0 16,53 0-1,-35 0-15,35 0 16,0 0 0,-35-35-1,53 35-15,18-18 16,-54 18-1,36 0-15,53 0 16,-89 0 0,36 0-1,18 0-15,-89 0 16,71-17 0,-53 17-1,35-18-15,-53 18 16,18 0-1,-18 0-15,18 0 16,88 0 0,-105 0-1,87 0-15,18 0 16,-70 0 0,70 0-16,-53 0 15,-35 0 1,35 0-1,-35 0-15,18 0 16,-36 0 0,36 0-16,-36 0 15,0 0 1,36 0 0,-36 0-16,-17 0 15,52 0 1,-52 0-1,-1 0-15</inkml:trace>
  <inkml:trace contextRef="#ctx0" brushRef="#br0" timeOffset="42334.5641">15734 9419 0,'-18'0'140,"1"0"-124,17 18 15,0-1 0,0 1-31,0 0 16,0-1 0,0 1-1,0 17 32,35-17-31,-17-18 93,-1 0-93,1 0-1,-1 0-15,-17-18 16,0 1 15,18-19-15,-18 19 31,0-1 0,0 0-47,0 1 62,0-1-46,-35 1-16,17 17 47,-17 0-47,17 0 47,1 0-32,-1 0 1,0 17 31,18 1-16,0-1-15,0 1-1,0 0 1,0-1 31,0 1-16,0 0 0,36-1 0,-1 1-15,-17 0 0,34-18-1,-34 0 1,0 0 15,-1 0-15,1 0 15,0 0 0,-1 0-31,-17-18 32,0 0 14,0 1 33,0-1-64,0-17 16,-17 35 1,-1 0-17,0 0-15,1 0 32,-19 0-17,19 0 16,-1 0-15,1 0 0,-19 0 46,19 0-15,-1 35-16,0-17-15,18-1-16,0 1 78,0 0 16,36-18-63,-19 0-15,19 0 15,-19 0-15,1 0-1,-1 0 1,1 0-16,0 0 109,-18-18-46,0 0-1,0 1-31,-18 17 16,0 0-31,1 0 15,-1 0-31,1 0 16,-19 0 78,19 17-63,17 1 16,0 17-16,0-17-15,0-1 46,35-34-46,0-1-1,-17 18 1,17-17 0,-35-1 15,0 0-31,0-35 31,0 36-15,0-1-1,0 0 17,-18 18 77,-17 0-109,0 0 16,17 0-1,-17 0 1,17 0-1,18 36 32,0-19-31,0 1-16,0 0 16,0 17-1,0-17 1,0 17-1,0-18 1,0 1-16,18-18 31,0 0-15,52 0 0,-35 0-1,-17 0-15,17 0 16,-17 0 46,0 0-46,-1 0 0,-17-35-1,0 0 32,0 17-16,0 0-15,0 1 140,0-1-109,0 0-16,0 1 1,-17 17 14,-19 0 220,19 0-250,-1 0 62,-35 0-63,53 17 17,0 19-17,-17-19 1,17 1 0,0 0 15,0-1-31,0 1 15,0-1 1,0 1 31,0 0 62,17-18-46,18 0-32,1 0 16,-19-18-16,-17 0 0,18 1-31,-18-1 47,0 1-15,0-1 46,0 0 47,0-17-110,-18 17 173,1 1-16,17-1-141,0 0 141,-18 18-141,0 0-15,-17 0 15,18 0 0,-1 0 0,0 18-15,1 0 15,17-1-31,0 1 47,0 0-31,0-1-1,0 1 64,0 0-1,17-18-78,36 0 62,-35 0-31,-1 0 1,1 0-17,0 0 17,-1 0-17,1 0 1,0 0-16,17-18 31,-35 0 32,0 1-48,0-1 1,0 0 15,0 1 63,0-1-47,0 0 78,-18 18-63,1-17 16,-19-18-15,1 35-48,17 0 17,-17 0 30,18 0-46,-1 0 46,0 0-62,1 0 78,-1 17-62,18 1 15,0-1-15,0 1 0,0 17-1,0-17 63,0 0-62,0-1 109,0 1-109,0 0 15,18-18 31,-1 17-46,1-17 46,17 0-15,-17 0 16</inkml:trace>
  <inkml:trace contextRef="#ctx0" brushRef="#br0" timeOffset="68199.0785">3246 11942 0,'0'-36'47,"17"36"62,1 18-93,17 0 15,-17-1-16,-18 1 1,17-18 15,19 53-31,-36-36 32,17 1-32,1 0 15,0-18 1,-18 17-1,0 19 1,17-36 0,18 0 156,18-36-157,-17 19 1,-19-1-16,1 0 15,0-17 1,-1 17 0,19-17-1,-19 18 1,1-1 15,-1-17-15,-17 17-1</inkml:trace>
  <inkml:trace contextRef="#ctx0" brushRef="#br0" timeOffset="71911.9185">3492 13123 0,'0'0'0,"18"0"172,0 18-157,-1 0 1,19-1 0,-36 19-1,35 34 1,-35-52-16,35 17 15,-35 0 17,18 18-1,35-53 141,-18-35-172,-17 17 15,-1 1 1,19-1-16,-19-35 16,1 35-1,17 1 1,-35-1-16,18 1 16,17-1-1,-17 0 1,-18 1-1,0-1 17,17 18 30</inkml:trace>
  <inkml:trace contextRef="#ctx0" brushRef="#br0" timeOffset="74735.826">4233 13635 0,'36'0'110,"-1"0"-95,124 0-15,-89 0 16,-35 0 0,36 0-1,-53 0-15,35 0 16,52 0 0,-16 0-1,-19 0-15,1 0 16,52 0-1,-88 0 1,107 0 0,-125 0-1,177-18-15,-70 1 32,-54 17-17,-52 0-15,35 0 16,53 0-1,-36 0-15,18 0 16,-70 0 0,70 0-1,18 0-15,0 0 16,-36 0 0,-17 0-16,53 0 15,-53 0 1,18 0-1,-36-36 1,18 36 0,17 0-16,-17 0 15,-17 0 1,17 0 0,-1 0-16,54 0 15,-88 0 1,17 0-1,-17 0-15,-1 0 16,36 0 0,-35 0-16</inkml:trace>
  <inkml:trace contextRef="#ctx0" brushRef="#br0" timeOffset="76817.5678">3387 14340 0,'0'36'125,"0"-1"-110,35-17-15,-35 17 16,18 35 0,-1-70-1,1 36-15,17 52 16,-17-70-1,-18-1 1,17 36 0,1-35 31,17-54 31,36 1-63,-36 0 1,0-18 0,1 18-16,-19 17 15,-17-17 1,18 35-1,0-35 1,-1 17 0,1 0 15,0 1 63</inkml:trace>
  <inkml:trace contextRef="#ctx0" brushRef="#br0" timeOffset="103098.9407">3669 15117 0,'-18'0'234,"18"35"-218,18 0-1,-18-17 32,0-1-31,0 1-1,0 35 1,0-35-16,0 34 16,0 1-1,0-35-15,0 70 16,0-35 0,0-35-1,0-1-15,0 19 47,0 17-16,0-18-15,0 18 0,0-36-1,0 19-15,0-19 16,0 19 109,0-1-110,0-17-15,0 17 16,0 18 125,0-36-126,18-17 17,-1 0 77,18 0-93,18 0-1,88 0 1,-105 0-16,52 0 15,-53 0 1,0 0 0,1 0-16,17 0 15,-18 0 1,18 0-16,17 0 16,-17 0-1,53 0 1,-18 0-16,1 0 15,16 0 1,-87 0-16,35 0 16,-18 0-1,1 0 1,16 0-16,1 0 16,-35 0-1,70 0-15,-17 0 16,-18 0-1,52 0 1,-34 0-16,-36 0 16,54 0-1,-19 0 1,1 0-16,-18 0 16,52 18-1,-52-18-15,0 0 16,0 0-1,-35 0 1,52 0-16,1 0 16,17 0-1,-17 18 1,-54-18 0,124 35-1,-88-35-15,0 0 16,88 18-1,-105-18-15,17 0 16,-1 0 0,-16 0-1,17 0-15,-18 0 16,-17 0 0,17 0-1,18 0-15,0 0 16,-18 0-1,35 0-15,-34 0 16,-1 0 0,-17 0-1,35 0-15,-18 0 16,0 0 0,36 0-1,-36 0 1,18 0-1,0 0-15,0 0 32,-18 0-32,18 35 15,-18-35 1,-17 0 0,17 0-16,-17 0 15,35 0 1,17 0-1,-34 0-15,16 0 16,-16 0 0,-19 0-1,19 0 17,17 0-17,-36 0 1,36 0 31,-18 0-32,-17 0 1,17 0-16,1 0 16,-19 0-1,18 0 1,18 0-1,-17 0 1,-1 0 0,-17 0-16,17 0 156,-17-18-125,-18 1-15,0-19 15,0-17-15,0 36-1,0-19 1,35-34-16,-18 17 31,-17 18-31,18-36 16,0 36-1,-18 17 1,0-17-16,17-18 16,-17 35-1,18-35-15,0-17 16,-18 35 0,17-1-1,-17-34-15,0 35 16,18 17-1,-18-17-15,0-18 16,18 17 15,-18 19-31,0-1 32,0-17-17,0 17 16,0 1-31,17-1 16,-17 0 0,0-17 77,0 17 64,-53 18-142,0 0 1,18 0 0,-18 0-16,18 0 15,-53 0 1,52 0-16,-34 0 15,-1 0 1,18 0 0,-35 0-16,53 0 15,-36 0 1,-17 0-16,35 0 16,0 0-1,0 0 1,0 0-16,-35 0 15,-35-17 1,88 17-16,-89 0 16,36 0-1,17 0 1,-17 0-16,35 0 16,-88 0-1,88 0 1,-53 0-16,53 0 15,1 0 1,-1 0-16,0 0 16,17 0-1,-17 0 1,-88 0-16,106 0 16,-18 0-1,-35 0-15,17 0 16,36 0-1,-35 0 1,17 0-16,0 0 16,0 0-1,-18 0-15,-17 0 16,18 0 0,17 0-1,-36 0-15,37 0 16,-1 0-1,35 0 1,-17 0-16,-71 0 16,53 0-1,0 0-15,0 0 16,0 0 0,36 0-1,-1 0-15,-17 0 16,-18 0-1,17 0-15,1 0 16,18 0 0,-54 0-1,18 0-15,-18 0 16,19 0 0,-19 0-1,0 0-15,36 0 16,0 0-1,-36 0-15,1 0 16,35 0 0,-18 0-1,-18 0-15,36 0 16,-89 0 0,89 0-16,-18 0 15,0 0 1,18 0-1,-18 0-15</inkml:trace>
  <inkml:trace contextRef="#ctx0" brushRef="#br0" timeOffset="147753.4628">1464 12665 0,'18'0'281,"-1"0"-281,36 0 16,-18 0-1,18 0 1,18 0-16,-18 0 16,-18 17-1,18-17-15,-18 0 16,1 0-1,52 18 1,0-18 0,0 18-1,36-18 1,-36 0-16,-18 0 16,36 0-1,-18 0-15,-17 0 16,0 0-1,-1 0 1,18 0-16,-35 0 16,0 0-1,53 0-15,-53 0 16,17 0 0,-17 0-1,71 0-15,-1 0 16,-87 0-1,52 0-15,35 0 16,-35 0 0,36 0-1,-36 0-15,71 17 16,-18-17 0,0 0-1,18 0-15,-36 0 16,-70 0-1,88 18-15,-88-18 16,53 0 0,-35 18-1,105-18-15,-52 35 16,-1-35 0,-70 17-16,53-17 15,-53 0 1,52 0-1,54 0-15,-53 0 16,53 0 0,-36 0-16,18 0 15,-17 0 1,-36 0 0,141 0-16,-140 0 15,69 0 1,36 0-1,18 0-15,-89 0 16,107 0 0,-142 0-16,-35 0 15,123 0 1,-105 0 0,70 0-16,-35 0 15,-53 0 1,53 0-16,-1 0 15,36 0 1,-88 0 0,53 0-16,-18 18 15,36-18 1,-71 18-16,88-18 16,-88 0-1,35 0 1,88 0-16,1 0 15,-124 0 1,35 0 0,-18 0-16,72 0 15,-54 0 1,0 0-16,35 0 16,-17 0-1,-53 0 1,0 0-16,35 0 15,-70 0 1,70 0-16,-70 0 16,17 0-1,18 0 48,0 0-63,-18 0 15,18 0 1,-18 0-16,-17 0 16,35 0-1,-18 0 1,-17 0-16,-1 0 16,1 0-1,0 0 16,17 0-15,-17 0-16,-1 0 16,19 0-1,-1 0-15</inkml:trace>
  <inkml:trace contextRef="#ctx0" brushRef="#br0" timeOffset="152354.7106">10689 13106 0,'0'53'234,"0"-18"-171,0-17-63,0-1 31,0 18-31,0 1 16,0-19 15,0 19-31,0 17 16,0-18-1,0 0 1,0-17 0,0 17-1,0-17-15,0 35 16,0-36-1,0 18-15,18-17 16,17 17 0,-35 1-1,0 34 1,0-34 0,0-1-1,18 35 1,-18-52-1,17 17 1,-17 18 0,0-35-1,0-1-15,0 1 47,0 0 547,-70-36-547,35 0-16,17 18 47,0-17 47,1-1-94,17 1-15,-18 17 0,18-18 15,-18 0-15,1 1-1,17-19 110,0 19-15,-18-1-79,-17 0 16,17 1-16,18-1 266,18 1-297,-1-1 15,19 18 1,-1 0-16,18-18 16,-18 1 15,-17 17-15,35-18-1,-36 18 1,1 0 15,0 0-31,-1 0 16,19-18-1,-19 18 1,18 0-16,-17 0 16,0 0 46,17 0-15,-17 0-31,17 0 77,-17 0-93,-18 36 313,0-19-298,0 1-15,-18 0 16,0-18 0,1 35-16,-1 35 15,0-52 1,-17 0 0,35 17-16,-18 35 31,18-52 16,-17 0-16,17-1-15,-18 1 171,18 17-171</inkml:trace>
  <inkml:trace contextRef="#ctx0" brushRef="#br0" timeOffset="158835.3854">7990 14252 0,'18'0'94,"-18"35"62,0 36-156,0-18 31,0-35-15,0 17 15,35-17 0,-17-18-15,0 0-1,17 0 1,0 0 31,0 0-47,-17-36 16,0 19-1,17-1-15,-35-17 16,0 17-1,0 0 1,0 1-16,0-1 31,0 0-31,0 1 47,0-18 0,-18 17-31,1 18-1,-1 0 1,-17 0 0,17 0-1,1 0 1,-1 18-1,18 17-15,0-18 16,0 1 0,0 17-1,0 1-15,53-36 110,-18 0-110,-17 0 31,17 0-15,18-18-1,-35 0 1,-18 1-16,0-1 15,0 0 1,0 1 0,0-18-1,0 17 48,-71 18-63,36 0 15,-53 0 1,35 0 0,-18 18-16,36-1 15,17 1 1,0-1-16,18 19 47,0-1-47,0-17 15,0 17 1,0-17 0,36-18 31,-19 0-32,19 0 1,-19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17:45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14464 5874 0,'35'0'78,"-35"17"-63,-17 1 1,-1 0-16,-17-18 31,17 17-15,-35 36 0,35-53-1,1 0 1,-1 18-16,-52-1 31,34 1-31,1-18 16,-18 0-1,0 0 1,-17 18-16,52-18 16,0 0-1,-17 0-15,-18 17 16,0-17-1,-35 0 1,-35 18-16,34-18 16,72 0-1,-71 0-15,35 0 16,0 0 0,-53 0-1,35 0 1,-35 0-1,54 0 1,16 0 0,1 0-1,-18 0-15,18-18 16,0-17 15,17 35-31,0-53 16,-35-17-1,36 52 1,-1-17 0,-17-1-1,35-16-15,0-1 16,-35-71 0,35 107-1,0-36 1,0 0-1,0-71-15,0 71 16,0 0 0,0 36-16,0-36 15,0-18 1,35 1 0,-18 17-16,1 35 15,17-17 1,18-18-16,-53 35 15,18 18 1,105-106 0,-87 106-1,52-70 1,18 17 0,-53 35-16,17-17 31,-17 17-31,-18 18 31,54-17-15,-37-1-16,-16 18 15,-1 0 1,18 0-16,-18 0 16,18 0 15,0 0-31,0 0 31,0 0-15,0 0-1,-36 0 1,1 0-16,35 18 16,-35-18-1,17 17 1,-17 1-16,17 35 15,18-35 1,-18-1 0,18 19 15,-53-19-31,35 1 16,-17-1-1,-1 1 1,1 0 15,0 17 0,-1 36 1,1-18 14,0-1-30,-1-16 15,-17-19-31,0 1 32,0 0-17,18 17 1,0-17-1,-18-1 1,17 1 0,-17 35-1,0-18 1,0-17 0,0-1-1,0 1 1,0 0-1,0 34-15,0-34 16,0 17 0,0-17-1,0 53-15,0-36 16,0-17 0,0 52-16,-17-35 31,17-17-16,-18-18 32,0 18-31,1-1 31,17 36 93,-18-35-124,0-1 0</inkml:trace>
  <inkml:trace contextRef="#ctx0" brushRef="#br0" timeOffset="127004.1649">3634 7673 0,'0'0'0,"17"0"141,19-18-126,-19 18 1,36 0 0,0 0-16,-18 0 15,18 0 1,18 0-16,-18 0 15,35 0 1,18 0 0,35 0-16,-53 0 15,0 0 1,-17 0-16,17 0 16,-18 0-1,36 0 1,-17 0-16,-1 0 15,70 0 1,-34 0-16,-36 0 16,53 0-1,-53 0 1,18 0-16,35 0 16,-17 0-1,-1 0 1,18 0-16,-17 0 15,-71 0 1,88 0-16,18 53 16,17-35-1,-17-1 1,35-17-16,18 36 16,34-19-1,-104-17-15,34 0 16,-35 0-1,18 0 1,17 0-16,-35 18 16,-17-18-1,35 0-15,-71 0 16,53 0 0,-18 0-1,1 18-15,17-18 16,-71 17-1,54-17 1,-1 53-16,1-35 16,52-18-1,-52 0-15,-1 0 16,18 0 0,-17 0-1,-1 0-15,-70 0 16,0 0-1,18 0-15,34 0 16,-34 0 0,-18 0-1,70 0-15,-70 0 16,18 0 0,-36 0-16,53 0 15,18 0 1,-18 0-1,1 0-15,-1 0 16,-35 0 0,35 0-1,-35 0-15,0 0 16,17 0 0,18 0-16,-35 0 15,-17 0 1,87 0-1,-17 0-15,-18 0 16,18 0 0,35 0-16,-53 0 15,-17 0 1,-1 0 0,36 0-16,-35 0 15,17 0 1,-35 0-1,0 0-15,0 0 16,17 0 0,-52 0-16,70 0 15,36 0 1,-36 0 0,-35 0-16,35 0 15,-70 0 1,34 0-16,1 0 15,-17 0 1,-1 0 0,53 0-16,-53 0 15,18 0 1,-17 0 15,-1 0-15,0 0-1,-17 0 1,-1 0-16,1 0 31,0 0-15,17 0 0,0 0-1,18 0 1,-35 0-16,-1 0 15,54 0 1,-36 0 0,1 0-1,-1 0 1,-17 0-16</inkml:trace>
  <inkml:trace contextRef="#ctx0" brushRef="#br0" timeOffset="135352.0779">11677 10866 0,'18'17'203,"-18"1"-188,17-18-15,1 17 16,-1 1 0,1 0 31,17-1-32,18 19 1,0-19-16,-17 19 15,-19-19 1,1-17 0,-1 0-16,19 35 15,17-17 1,17 0 0,-17-1-16,0 1 31,-18-18-16,18 18 1,18 17 0,-1-35-16,-17 0 15,-35 0 1,52 35-16,-34-35 47,-1 0-32,53 0 1,-35 0 0,18 0-16,-18 0 15,-1 0 1,-16 0 0,17 0-1,35 0 1,0 0-1,-17 0 1,34 0-16,-34 0 16,17 0-1,-35 0 1,-18 0-16,89 0 16,-89 0-1,36 0-15,-18 0 16,35 0-1,-18 0 1,-17 0-16,18 0 16,52 18-1,-70 0 1,0-18-16,-18 0 16,89 17-1,-36 1-15,18-1 16,-53-17-1,53 36 1,-71-36-16,36 35 16,-19-35-1,37 0-15,-54 18 16,18-1 0,-18 1-1,36 0-15,-36-18 16,18 17-1,0-17-15,17 53 16,-17-35 0,0-18-1,53 0-15,-35 35 16,-19-17 0,1-18-16,36 35 15,-37-17 1,-34-18-1,17 0-15,1 35 16,-1-35 0,-17 17-16,35 1 15,-1-18 1,19 0 0,17 0-16,-35 0 15,18 0 1,17 0-1,-35 0-15,-36 0 16,72 0 0,-36 0-16,35 0 15,-35 0 1,70 0 0,-70 0-16,0 0 15,88 0 1,-53 0-16,-17 0 15,-36 0 1,89 0 0,-72 0-16,1 18 15,36-18 1,69 35 0,-17-35-16,-70 0 15,88 18 1,-1 17-16,-105-35 15,36 18 1,-1-18 0,106 0-16,-88 0 15,-71 0 1,88 17-16,19 1 16,16-18-1,-34 0 1,52 0-16,-35 0 15,-53 18 1,71-18-16,-18 17 16,53 1-1,-17-18 1,52 35-16,-53-35 16,36 71-1,-141-71 1,34 17-16,54-17 15,18 18 1,-36-18-16,-18 0 16,54 0-1,-54 0 1,-70 0-16,53 18 16,-18-18-1,88 0-15,-52 0 16,-1 0-1,18 0 1,-70 0-16,17 0 16,0 0-16,1 0 31,-37 0-31,1 0 16,-17 0-1,34 0-15,-17 0 16,-18 0-1,36 0 1,-18 0-16,53 0 16,-36 0-1,36 17-15,18-17 16,-54 0 0,1 0-1,-36 0-15,18 0 16,-18 0-1,0 0-15,18 18 16,18-18 0,17 0-1,0 0-15,-35 0 16,35 0 0,-35 0-1,18 0-15,-36 0 16,0 0-1,18 0-15,-35 0 16,0 0 0,52 0-1,-35 0-15,18 0 16,0 0 0,18 0-16,-18 0 15,0 0 1,0-18-1,-36 18-15,89-17 16,-53-1 0,0 0-1,-35 18-15,17 0 16,-18-17 0,36-1-16,-17 0 15,-19 18 1,1 0-1,0-17-15,35-1 32,-36 18-32,1-18 31,-1 1-15,-17-1 15,18 1-16,17-1 17,1 0-1,-1 1 0,-35-1-15,18 18 15,-1-35 0,1 17-15,17-17 0,0 35-1,1-18 1,17-17-16,-18 35 15,-18-35 1,1 35-16,0-18 16,-1 0-1,1 1 1,0 17 0,-1 0-1,-17-18-15,18 0 31,0 1-15,-1 17 0,1-18-1,0 0 1,-1 18 0,-17-17 15,18-18 0,17-18-15,-17 53-1,-1-18 1,-17-53 0,53 1-1,-17 52-15,34-17 16,-52 35-1,-18-18 79,17 1-63,1-1-31,0 0 63,-18-17-47,35 17-1,-17 18-15</inkml:trace>
  <inkml:trace contextRef="#ctx0" brushRef="#br0" timeOffset="158283.0504">12224 8625 0,'0'-35'203,"17"35"-187,1 18 15,-18-1-31,18 1 31,-1 0 1,-17 17-17,18 0 1,0-17 0,-1 17-16,-17-17 31,0-1-16,18 1-15,-18 0 16,17-1 0,-17 1-1,18 17 48,0-17-32,-18 0 16,0-1 15,17 18-46,1-17 0,-18 0-16,0-1 359,-18-17-343,-35 0 15,36-17-15,-1 17-1,1 0-15,-1 0 31,0 0 48,1-18-64,-1 0 1,0 18-1,18-17-15,18-36 391,17 35-375,1 18 31,-36-17-47,35-1 78,-18 18-47,-17-18 16,53 18-47,-35 0 109,0 0-46,17 0-48,-17 0 329,-36 0-281,18 18-17,-18 0 48,1 17-78,17-17 78,0-1 62,0 1 250</inkml:trace>
  <inkml:trace contextRef="#ctx0" brushRef="#br0" timeOffset="165515.0737">11853 9860 0,'36'0'328,"-1"0"-313,0 0 17,18 0-17,-35 0-15,-1 0 31,1 0-31,0 0 32,-1 0-17,1 0 1,0 0 0,34 0-16,-16 0 31,-19 0-16,1 0-15,0 0 32,-1 0-32,1 0 15,0 0 1,-1 0 0,1 0-1,17 0 1,18 0-16,-18 0 15,-17 0 1,17 0 0,-17 0-16,17 0 62,-17 0-46,17 0-16,18 0 15,-35 0 1,-1 0 0,1 0-16,0 0 15,34 0 1,-34-18-16,0 18 47,17 0-32,36 0 1,-54 0 0,1 0-16,-1 0 78,19 0-63,-19 0 1,1 0-16,0 0 16,-1 0 46,124 0-62,-123 0 16,53 0-1,-18 0 1,-36 0 0,18 0-1,-17 0 17,0 0-1,17 0-16,18 0 1,0 0-16,-36 0 63,54 0-48,-18 0 1,0 0-1,-35 0 48,52 0-47,18 0-16,-70 0 15,0 0 16,-1 0-15,1 0 0</inkml:trace>
  <inkml:trace contextRef="#ctx0" brushRef="#br0" timeOffset="179703.6571">16651 8431 0,'35'18'172,"-17"0"-156,35 17-1,-35-35 1,-1 35 0,1-35-16,-1 35 31,1-35-16,0 0 1,-18 18 0,35 0-1,-17-18-15,-18 17 16,35 36 0,0-17 15,-35-19-16,36 36 1,-19-35 0,-17-1 31,18 1-32,-1 0 1,1-18-16,-18 17 15,35 19 1,-17-36 109</inkml:trace>
  <inkml:trace contextRef="#ctx0" brushRef="#br0" timeOffset="181425.3668">17233 8731 0,'0'53'218,"18"-35"-218,-18 17 16,17-17 0,1 17 30,-18 18 48,0-35 250,-18-18-313,-52 0-15,17 0-16,-18 0 15,36 0 1,-18 0-16,36 0 31,-1 0-15,-35 0-16,-35 0 16,70 0-1,1 0-15,-1 0 16,-17 0-1,17 0 1,0 0-16,1 0 16,-1 0-1,-17 0 1</inkml:trace>
  <inkml:trace contextRef="#ctx0" brushRef="#br0" timeOffset="184528.742">16351 9860 0,'-35'-18'15,"17"18"17,71 0 311,-35-17-327,52 17 0,-52 0-1,0 0 1,-1 0-16,19 0 15,-1 0 1,-17 0 0,17 0-16,18 0 31,-18 0-31,-17 0 16,17 0-1,0 0 1,18 0-1,-35 0 1,17 0 0,0 0-16,18 0 31,-35 0-31,0 0 16,17 0-1,0 0 32,-17 0-47,35 0 16,0 0-1,-36 0 1,18 0 31,-17 0-32,35 0 1,-35 0 0,17 0-1,35 0 1,-34 0-16,34 0 31,1 0-15,-53 0 15,-1 0 0,1 0 1,-1 0-17,1 0-15,0 0 16,17 0-1,-17 0-15,-1 0 47,1 0-47,17 0 16,18 0 0,-35 0-1,17 0 16,-17 0-31,-1 0 16,1 0 0,0 0-1,34 0 1,-16 0 0,-19 0-16,36 0 15,0 0 1,-17 0-1,34 0 17,-52 0-32,-1 0 15,36 0 1,-35 0 0,0 0 15,-1 0 31</inkml:trace>
  <inkml:trace contextRef="#ctx0" brushRef="#br0" timeOffset="199111.9439">17551 10019 0,'-18'-35'141,"0"35"-126,1 0 48,-19 0-63,19 0 31,-1 0 16,1 17-31,17 1 77,0 0-77,0-1 31,0 18-47,0-17 78,0 17-31,17-35 47,18 0-79,-17 0 16,0 0-31,-1 0 16,1 0 62,17 0-78,-17 0 63,0 0-48,-18-17 48,0-1-32,17-17-15,-17 17 46,0 1 1,0-1-48,0 0 142,0 1-111,-17 17-14,-1 0-17,0 0 63,1 0-31,-1 0 16,0 0-48,1 0 1,-1 0 109,0 17-47,1 1-62,17 17 15,0 18-31,0-35 78,0-1-47,0 1-15,0 0 15,0 17-15,0-17 93,17-18-77,1 0 14,0 0-46,-1 0 32,1 0-17,17 0 17,-17 0-1,0-18-16,-1 18 1,-17-18 0,0 1 15,0-1 16,0 0-47,0-17 62,0 17-46,0 1 15,0-1-15,0 1 15,0-1 0,0-17 79,-17 17-48,-1 18-31,-17 0 48,-18 0 92,53 18-155,0-1 15,-36-17-15,36 18 0,-17 0-16,17-1 31,0 18-16,0-17 32,0 0-15,0-1-17,0 1 48,17 0-48,1-18 17,0 0-17,-1 0 16,1 0 1,0 0-17,17 0 79</inkml:trace>
  <inkml:trace contextRef="#ctx0" brushRef="#br0" timeOffset="208977.0515">17621 8943 0,'0'-18'78,"0"1"-78,0-54 16,0 53-1,0-34 1,0-19-16,0 53 15,0-17 1,0-36-16,-17 36 16,-1 18-1,18-19 1,-71-52-16,71 70 16,-35-34-1,17 52 1,1-53-16,-1 0 31,1 35-31,-1-17 16,0 17-1,1 1 1,-1 17-16,18-18 16,-53 0-1,18 1 1,0 17-1,-1-53 1,-17 35-16,18 18 16,17 0-1,-34-18-15,16 1 16,1-1 0,0 18-1,-36-18-15,-17 18 16,35 0-1,-53-17 1,36 17-16,-54-35 16,71 35-1,0 0-15,0 0 16,-35 0 0,71 0-1,-72-18-15,36 18 16,-17 0-1,17 0-15,-35 0 16,17 0 0,-52 0-1,70 0-15,-35 0 16,35 0 0,35 0-16,-35 18 15,18-1 1,-18 1-1,18-18-15,-18 35 16,18-35 0,-1 53-1,1-35-15,-18 17 16,35-17 0,-17-1-16,0 1 15,0 35 1,-1-18-1,36-17-15,-35-1 32,17 36-32,18-35 15,-17 35 1,-1-36 0,18 19-1,0-19 1,0 1 93</inkml:trace>
  <inkml:trace contextRef="#ctx0" brushRef="#br0" timeOffset="209933.0539">14676 8396 0,'0'18'140,"0"17"-124,17-35-1,1 18 1,-18-1 15,17 1-31,-17 17 32,18-17-17,17-1 63,-17-17-31,17 0-47,1 0 16,34-52-1,-52 52 1,-1 0 0,1 0 31,17 0-47</inkml:trace>
  <inkml:trace contextRef="#ctx0" brushRef="#br0" timeOffset="216142.4086">21361 9878 0,'17'0'218,"1"0"-202,17 0 0,18 0-1,-35 0-15,-1 0 16,1 0-1,0 0-15,17 0 16,18 0 15,-35 0-31,17 0 16,18 0 0,17 0-1,-17 0 16,-18 0-31,36 0 16,-18 0 0,-35 0-1,-1 0-15,1 0 16,17 0 0,53 0-16,-17 0 15,-53 0 1,-1 0-1,1 0-15,-1 0 16,36 0 15,53 0 1,-71 0-32,1 0 46,-19 0-14,36 0-32,0 0 15,-17 0 1,16 0 0,-34 0-16,0 0 15,-1 0 1,1 0-16,53 0 47,-19 0-47,1 0 15,0 0 1,-17 0-16,-19 0 31,1 0-15,-1 0-16,19 0 15,-19 0 1,1 0-16,0 0 141</inkml:trace>
  <inkml:trace contextRef="#ctx0" brushRef="#br0" timeOffset="218358.888">21308 9984 0,'17'0'188,"1"0"-173,17 0-15,18 0 16,-35 0 0,17 0-1,-17 0-15,17 0 16,18 0 0,-18 0-1,18 0 16,-18 0-15,18 0 0,-17 0-16,-19 0 15,1 0 1,0 0 0,-1 0-16,1 0 15,17 0 1,18 0-16,18 0 31,-1 0-15,-35 0-1,1 0 1,34 0 0,-52 0-16,0 0 15,-1 0 1,18 0-16,-17 0 15,17 0 1,1 0 0,-1 0-16,-17 0 15,34 0 1,1 0-16,-17 0 16,-1 0-1,0 0 1,53 0-16,-52 0 15,-19 0 1,19 0-16,17 0 31,-36 0-15,18 0-16,18 0 16,-17 0-1,17 0 1,-18 0 15</inkml:trace>
  <inkml:trace contextRef="#ctx0" brushRef="#br0" timeOffset="226336.0114">21855 8467 0,'0'17'141,"17"-17"-141,18 36 31,-17-19-15,0 1-1,-1-1 1,-17 1 0,0 0-1,18-1 1,-18 1 31,0 17 31,18-35-47,-18 53 32,17-35-48,-17 0 63,18-1-78,0-17 297,-1-17-281,-17-1 0,0 0-16,0 1 15,53-1 1,-35 0-1,-18 1-15,0-1 16,0-17 0,17 17-16,1 18 15,-18-18 1,18-17 0,-18 18 30,17-19-30,-17 19 47,0 34 249,0 19-312,0-19 31,0 1-15,0-1 15,0 1-31,0 0 47,0-1-47,0 1 63,0 0-32,-17-1-16,-1 36 64,18-35-64,-18-18-15,1 18 78,-1-1-78,1 1 266,-1-18-250,0-18-1,1 1 16,-19-36 16,1 35-15,35 0-17,-18 1 1,1-1 15,-1-17 0,0 17-15,1 0 31,-1 18-32,1-17 1,-1-18 62</inkml:trace>
  <inkml:trace contextRef="#ctx0" brushRef="#br0" timeOffset="229496.78">22190 8943 0,'-18'0'141,"-17"0"-110,17 0-31,1 18 31,-19-18-15,19 0-16,-1 0 15,-17 0 1,-1 0-16,19 0 16,-19 0-1,-16 0 1,16 0-16,1 0 15,0 0 1,-1 0 0,1 0 15,0 0-31,17-36 16,-17 19-1,0-19 1,-1-17-1,36 36 17,0-1-17,-17-17 1,17 0 0,0 17-1,0-35-15,0-18 16,0 19-1,35 16 1,-35 19-16,18-19 16,-1 19-1,-17-1 1,53 0-16,-17 1 31,-36-1-31,17-17 16,18 17-1,-17 1 1,0-1 0,17 0-1,-17 18-15,-1 0 16,36 0 0,-35 0-1,-1 0-15,1 0 31,35 0-15,-35 0 0,-1 0-1,1 0-15,17 0 32,1 0-1,-1 18-16,-18 35-15,1-35 32,0-18-17,-1 17-15,-17 18 16,36-17 0,-36 17-16,17 18 15,-17-35 32,18 0-31,-18-1 15,18 18-15,-18 1-1,0-19 1,0 19 15,0-19-15,0 19 62,0-19-47,0 1 32,-18 0-48,0 17 1,18-18 15,-17-17-15,-1 18 46,0 0-46,1-1 15,-19-17-31,19 18 16,-1-18 15</inkml:trace>
  <inkml:trace contextRef="#ctx0" brushRef="#br0" timeOffset="237844.54">26300 9772 0,'0'18'203,"-36"-1"-203,19-17 16,-1 18-1,0-18 1,1 0 0,-19 17-1,1 1 1,0-18-1,17 18-15,1-18 47,-1 0-31,0 0 0,1 0 30,-19 0-46,1 0 16,18 0 0,-1 0-1,0 0 1,-35 0 0,18 0-16,0 0 15,17 0 1,0 0-1,1-18 1,-36 18 0,18-35-1,17 35 1,0-18 0,1 18-16,-1-17 15,-17-19 1,0 1-1,35 17 1,-36-17 0,19 35-1,-1-18 1,18-34 0,0 34-16,0-17 31,0-1-31,0 1 15,0 0 1,0 17 0,0-17-16,0-36 15,0 54 1,0-1-16,0-70 16,18 70-1,-1-35 1,1 36-16,35-36 15,-53 17 1,35 1-16,-17 18 16,35-19-1,-36 1 1,19 17-16,16-17 16,1 35-1,-35 0 1,35-53-16,0 53 31,17-17-15,-17-1-1,53 0 1,-35 18-16,-36 0 16,-17 0-1,-1 0 1,36 0-1,-18 0 1,1 0 0,-19 0-1,19 0-15,-1 0 32,-17 0-17,-1 0 32,1 0-47,0 0 16,-1 0-1,18 0 1,18 0-16,-35 0 16,0 0-1,-1 0 16,1 0 48,0 0-64,-1 36 16,-17-19-15,0 1 15,0-1-15,18-17 0,-1 18-16,-17 17 15,18-35 1,-18 18 31,0 0-32,0 17 32,0-17-16,0-1-31,0 1 16,0-1 0,0 1-1,0 0 1,0-1 0,0 19 15,0-19-31,0 19 31,-18-1-15,18 0 31,-17 0-32,-1-35 1,18 18 15,-17 17-15,-1-35-1,0 36 1,18-19 0,-53 1-1,36 17-15,17-17 16,-18-1-1,-17 1 1,35 0-16,-35-1 16,17-17-1,18 18 1,-35-18-16,17 18 16,0-1-1,-35 19-15,36-19 16,-19 1 15,1-1-31,0-17 31,17 0-15,18 18 46,-17-18 251</inkml:trace>
  <inkml:trace contextRef="#ctx0" brushRef="#br0" timeOffset="246089.9192">27111 8890 0,'18'0'109,"-18"35"-77,17 1-17,-17-1 17,18 0 264,17-53-264,-17 1-17,17-36-15,-17 35 16,-1-35 0,1 36-16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49:30.3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6685 12753 0,'0'18'63,"35"-18"46,54 17-93,-72-17-16,19 0 15,16 0 1,1 0-16,-17 0 16,-19 0-1,36 18 1,-18-18 0,18 0-1,-17 0 1,17 0-16,-1 0 15,1 0 1,0 0-16,-35 0 16,17 0-1,1 0 1,69 70-16,-69-70 16,52 0-1,-53 0-15,0 0 16,18 0-1,0 0 1,-18 0-16,18 0 16,36 0-1,-54 0-15,53 0 16,0 0 0,-52 0-1,34 0-15,1 0 16,17 0-1,-71 0 1,54 0-16,-18 0 16,35 0-1,36 36-15,-89-36 16,106 17 0,-106-17-1,1 0-15,16 0 16,19 0-1,17 0-15,-35 0 16,71 0 0,-36 0-1,0 0-15,-17 0 16,-54 0 0,36 0-16,18 0 15,-54 0 1,1 0-1,0 0-15,-1 0 16,1 0 0,0 0-1,17 0-15,0 18 16,18-18 0,-35 0 234,-18-18-250,0-52 15,0 52 1,0-52-16,0-1 15,0-17 1,0 0 0,0 17-16,0-17 15,0 70 1,0-52-16,0 52 16,0 0-1,0-17 1,0 17-16,0-17 15,0 18 17,0-1 155,0 0-187,-18 18 31,-17 0-15,-1 0 0,-16 0-1,-54 0-15,-106 0 16,141 0 0,1 0-1,-36 0-15,18 0 16,35 0-1,-35 0 1,0 0-16,-177 0 16,142 0-1,17 0-15,0 0 16,18 0 0,-1 0-1,1 0-15,-35 0 16,88 0-1,-89 0-15,36 18 16,0-18 0,17 0-1,18 0-15,18 0 16,-18 0 0,0 0-16,-17 0 15,-36 0 1,17 0-1,19 0-15,35 0 16,-1 0 0,1 0-1,0 0-15,-53 0 16,70 0 0,-35 0-16,35 0 15,1 0 1,-1 0 93,1 0-31,-1 0-46,18 35 77,-18-17-109,1 17 16,17 0-1,-18 1 1,18-1-16,0-17 15,0 34 1,0 19-16,0-36 16,0 1-1,0 17 1,0-1-16,0-34 31,0 0-15</inkml:trace>
  <inkml:trace contextRef="#ctx0" brushRef="#br0" timeOffset="3173.1734">10354 14517 0,'0'-53'109,"0"35"-93,0-35-1,0 0 1,0 0-16,18 1 16,35-1-1,-36 0 1,18-18-16,-17 54 15,17-19 1,-35 19-16,18-1 16,35 0-1,35-52 1,-53 70-16,18-35 16,-35-1-1,17 1-15,1 0 16,16-1-1,1 36 1,-35-35-16,17 35 16,36-18-1,-18 1-15,53 17 16,17-18 0,106-17-1,-105 35-15,-18-18 16,-18 18-1,-53 0 1,36 0-16,17 0 16,35 0-1,1 0-15,-18 0 16,52 0 0,-34 0-1,-71 0-15,17 0 16,19 18-1,-37 0-15,-16-1 16,17 18 0,-18-35-1,36 36-15,-1-19 16,-52-17 0,70 36-16,0-19 15,-17 36 1,-36-35-1,71 0-15,-18 17 16,-35-18 0,0 19-1,0-36-15,-18 35 16,0 0 0,-17-35-16,0 0 46,-1 0-30,1 36 0,35-1 15,-18 0-15,0-35-16,-17 0 78,0 0 94</inkml:trace>
  <inkml:trace contextRef="#ctx0" brushRef="#br0" timeOffset="4039.8976">14252 13882 0,'0'17'156,"0"1"-156,0 0 16,0 52 0,0-52-16,0 0 15,0 34 1,-17 1-1,-1-35-15,18 0 16,-18-1 0,-17 19-1,17-1-15,-17 0 16,-18 0 0,0-17-16,36 0 15</inkml:trace>
  <inkml:trace contextRef="#ctx0" brushRef="#br0" timeOffset="6198.2252">10460 15822 0,'0'18'31,"0"-1"-31,0 36 16,0-35 0,35 35-1,0-18-15,18 36 16,-17-36-1,-1-17-15,35 52 16,36-17 0,-35-35-1,-1 17-15,1-17 16,-18-1 0,0 19-1,-18-36-15,53 17 16,18 1-1,-18 17-15,0-35 16,-35 0 0,0 0-1,-17 0-15,16 0 16,19 0 0,35 0-16,17-18 15,-70 1 1,71-36-1,-107 35-15,36-17 16,0 0 0,0-18-16,18-35 15,-54 52 1,19-52 0,-1 35-16,-17 0 15,70-35 1,-71 0-1,1 17-15,35-17 16,-35 35 0,17-141-16,-18 124 15,-17 17 1,53 0 0,-53-106-16,53 36 15,-35 34 1,-18-34-16,18 70 15,17-88 1,-18 88 0,36-35-16,-53 0 15,18 17 1,35-88-16,-53 124 16,18-88-1,17 52 1,0-53-16,0 54 15,1-1 1,-1 18 0,-17 36-16,17-18 15,-17 35 1,-1-53-16,1 35 16,-1 18-1,1-18 1,0 1-16,17 17 15,0-18 1,36 0-16,-36 1 16,36-54-1,-36 71 1,18-17-16,-35 17 16,-1 0-1,36 0-15,0 0 16,0 0-1,0 0 1,-18 0-16,36 0 16,-18 0-1,-1 0 1,-16 0-16,-1 0 16,53 0-1,-35 35-15,-35-17 16,17-1-1,18 18 1,0-17-16,-18 0 16,-17-1-1,-1-17-15,1 0 16,0 36 0,17-1-1,-17-17-15,-1-18 16,1 35-1,-18-18 1,0 19 0,18-19-1,-1 1-15,-17 0 32,0-1-32,18-17 15,-1 36 16</inkml:trace>
  <inkml:trace contextRef="#ctx0" brushRef="#br0" timeOffset="7143.7365">15028 13406 0,'18'0'125,"-18"35"-109,0-18-1,0 19 1,0-19 15,0 1-31,0 0 16,0 17-1,0 0 1,0 0 0,0 18-1,-35-17 48,17-19-48,-17-17-15</inkml:trace>
  <inkml:trace contextRef="#ctx0" brushRef="#br0" timeOffset="13263.1441">15804 14817 0,'-35'0'203,"18"0"-187,-19 0-1,-17 0 1,36 0-16,-54 0 15,1 0 1,34 0-16,-17 0 16,0 0-1,18 0 1,-35 0-16,17 0 16,17 0 15,1 0-31,0 0 31,17 0-15,-35 0 15,18 0-15,-18 0-1,-35 0-15,17 0 16,54 0-1,-36 0 1,-18 0-16,54 0 16,-72 0-1,19 0-15,17 17 16,35-17 0,1 0-1,-36 0-15,17 0 16,-34 0-1,17 0 1,0 0-16,18 0 31,-18 0-31,35 0 32,1 0-17,-1 0 126,18 53-126,0 88 1,0-105 0,18 87-1,-1-70 1,-17 18 0,0-54-1,0 1 16,18 17-15,-18 18 15,0-35-15,0 17 0,18-17-1,-1-18 110,18 0-109,1 0-16,70 0 15,-36 0 1,71 0 0,0 0-16,-52 0 15,34 0 1,0-36-16,-70 36 16,71-70-1,-106 70 1,70 0-1,-35 0 1,0 0-16,-18 0 16,35 0-1,-17 0 1,-17 0-16,-1 0 16,-18 0-1,1 0 1,17 0-16,-17 0 15,17 0 48,-17 0-47,17 0 15,-17 0-16,0 0 32,-18-18 0,17 0 0,-17 1-47,0-18 31,18-54-31,-18 36 16,17 1 0,1-1-1,-18 17-15,0 1 31,0 0-31,18 35 16,-18-18 15,0 0 47</inkml:trace>
  <inkml:trace contextRef="#ctx0" brushRef="#br0" timeOffset="14782.9684">16051 14852 0,'36'88'141,"-1"18"-141,18-35 15,-18-19 1,-17-16 0,17-54 93,-17 0-109,17-17 16,0 0-1,1 17 1,-1-17-16,18 0 16,-36-1-1,1-17 1,0 18-16,-1 18 15,1-19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50:13.0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10513 6632 0,'-36'-17'16,"-16"17"93,34 0-109,-70 0 16,52 0-1,-105 0 1,106 0 0,0 0-1,-18 0 1,0 0-16,18 0 16,-1 0-1,-87 17-15,52 1 31,18-18-15,18 35-16,-35 0 16,17 1-1,-71 17-15,107-18 16,-36 18 0,35-53-1,0 17-15,-17 72 16,0-54-1,-36 71-15,54-53 16,-19 70 15,36-70-15,0 88 0,0-106-1,0 18-15,0 18 16,0 17-1,0-70-15,0 35 16,18 105 0,17-105-1,1 18-15,-1-18 16,0 17 0,71 19-16,-18-54 15,-17-35 1,-54 17-1,89 19-15,35-36 16,-53 0 0,36 0-16,-53 0 15,-36 0 1,124 0 0,-142 0-16,36 0 15,0 0 1,0 0-1,0-18-15,-53 0 16,70-87 0,19 34-16,-54 18 15,-17 0 1,17 0 0,0 0-16,0-52 15,-17 69 1,0-122-16,-18 140 15,17-141 1,36 0 0,-53 54-16,0 87 15,0-141 1,0 53 0,-35 71-1,-18-18 1,35 36-1,1-19 1,-54-34 0,54 52-16,-72-17 15,72 17 1,-19-17 0,19 17-1,-1 18 32</inkml:trace>
  <inkml:trace contextRef="#ctx0" brushRef="#br0" timeOffset="1419.9947">10742 7214 0,'0'18'78,"18"-36"-15,52-17-48,36 17-15,-18-17 32,36 17-32,-36-17 15,35 18 1,-70 17-1,36 0-15,-54 0 16,71 0 0,35 0-1,-106 0-15,106 0 16,-53 0 0,-17 0-16,52 35 15,-52-18 1,-36 1-1,0 17-15,1-17 16,34 35 0,-34 0-16,-19-36 15,-17 1 1,0 17 0,18 1-16,0-1 15,-1 0 1,-17 36-16,18-54 15,-1 36 1,1 0 0,17-17-1,-35-19 1,18 1-16,17 35 16,-17-53 15,0 0-31,-1 0 15,36 0 1,88 0 0,-53 0-16,1 0 15,-19 0 1,-52 0-16,70 0 16,0 0-1,-17 0 1,17 0-16,-18 0 15,1 0 1,-53 0-16,70 0 16,-70 0-1,17 0 1,-18-18-16,1 18 31,0 0-31,-1 0 31,19 0-15,-19 0-16,1 0 16,0 0-1,-1 0 1,1 0 187</inkml:trace>
  <inkml:trace contextRef="#ctx0" brushRef="#br0" timeOffset="2196.6819">14164 7497 0,'18'17'125,"-18"1"-125,35-1 16,-17 1 0,-1 17-16,1 1 31,-1-19-15,1 1 15,-18 0 0,0-1-15,0 36-16,-18 35 15,-52 18 1,17-35 0,18-36-1,17-17 1,18-1 140,18-17-140,52 0-1</inkml:trace>
  <inkml:trace contextRef="#ctx0" brushRef="#br0" timeOffset="4803.8695">14817 8096 0,'-71'0'0,"142"0"0,-54 0 203,36 0-203,35 0 16,-52 0 0,87 0-1,1 0-15,-54 0 16,159 0 0,-140-17-16,17 17 15,-54 0 1,19 0-1,-53 0-15,35 0 16,35 0 0,-53 0-16,0 0 15,53 0 1,1 0 0,-54 0-16,-17 0 15,-1 0 63,36 0-62,-35 0-16,17-36 203,-35 19-203,0-54 16,0 53-1,0 1 1,0-36-16,0-53 16,0 88-1,0-34-15,0-37 16,0-34-1,0 70 1,0-18 0,0 54-1,0-19-15,0 19 16,0-1 187,-53 18-187,18 0-1,-71 0-15,35 18 16,-52-1 0,88-17-16,-142 18 15,89 0 1,53-18-1,-177 70-15,142-70 16,52 0 0,-105 18-1,70-18-15,0 0 32,0 18-32,-18-1 15,1-17 1,17 18-1,0 0-15,35-18 32,1 0-17,-19 0 1,19 0 0,-1 0-16,-17 0 15,17 0 1,-17 0 15,17 0 141,1 0-172,-1 0 31,0 35 79,18-18-95,0 1 1,0 53-16,0-1 31,0-35-31,0 36 16,0 0-1,0-54 1,0 1-16,0 35 16,0-36 15,0 1 0,0 0 219</inkml:trace>
  <inkml:trace contextRef="#ctx0" brushRef="#br0" timeOffset="26022.6992">3440 12471 0,'52'0'219,"1"0"-203,-17 0-16,34 0 15,1 0 1,-18 0-1,0 0-15,17 0 16,36 0 0,-71 0-16,-17 0 15,17 0 1,18 0 0,0 0-16,0 0 15,18 0 1,-36 0-1,-18 0 1,54 17 0,-36-17-16,18 0 15,18 0 1,-18 0 0,70 0-16,-52 18 15,17-18 1,0 18-16,0-18 15,18 0 1,-18 0 0,-35 0-16,0 0 15,35 0 1,-35 0-16,-17 0 16,105 0-1,-53 0 1,-18 0-16,-17 0 15,0 0 1,18 0 0,-1 0-16,36 0 15,-35 0 1,35 0-16,-36 0 16,18 0-1,-17 0 1,-1 0-16,36 0 15,-53 0 1,53 0-16,-53 0 16,70 0-1,-52 17 1,17-17-16,-17 18 16,-1-18-1,1 0-15,-36 0 16,89 0-1,-36 0 1,18 0-16,-1 0 16,-16 0-1,-19 0 1,-17 0-16,35 18 16,-17-18-1,-18 0-15,17 17 16,18 18-1,-35-35 1,0 0-16,-17 0 16,17 0-1,-1 0-15,1 0 16,53 18 0,-53-18-1,-18 0-15,71 18 16,-18-18-1,-35 0 1,18 17-16,-1-17 16,-34 0-1,-1 0-15,18 0 16,0 0 0,35 0-1,-17 0-15,-19 0 16,19 0-1,-36 0-15,36 0 16,-18 0 0,-36 0-1,36 0-15,0 0 16,0 0 0,0 0-16,-18 0 15,1 0 1,-1 0-1,35 0-15,19 0 16,-54 0 0,18 0-1,0 0-15,-18 0 16,53 18 0,-52-18-16,16 0 15,-16 0 1,-1 0-1,-17 18-15,-1-18 16,19 0 0,-19 0-16,18 0 15,18 0 1,0 0 0,-35 0-16,17 0 15,1 0 1,-1 0-1,0 0-15,36 17 16,52-17 0,1 0-16,-72 0 15,19 0 1,-53 0 0,-1 0-16,19 0 15,17 0 1,-18 18-16,-18-18 15,36 0 1,-35 0 15</inkml:trace>
  <inkml:trace contextRef="#ctx0" brushRef="#br0" timeOffset="28025.1719">14693 13247 0,'18'-18'16,"-18"1"62,-18 17-47,-17 0-15,17 35 0,-17 0-16,17-35 15,18 35 1,-17 1 0,17-19-1,0 1 1,0 0-16,0-1 15,0 18 1,0 1 0,0-19-16,0 19 15,35-36 1,-17 35-16,-1-35 31,1 18-31,17 17 16,0-35-1,18 17 1,-35 1-16,35 0 16,0-18-1,-36 0 1,36 0-16,0 0 16,-17 0-1,34 0-15,-17 0 16,-18 0-1,36 0 1,52 0-16,-70 0 16,18 0-1,-36 0-15,-17 0 16,-1 0 0,1 0-1,17 0-15,1 0 16,17 0 15,-18-36-15,0 1-1,-17 18 1,-1-1 15,-17 0-31,18 18 16,-18-53-1,0 36-15,0-19 16,0 1 0,0 0-1,0 0-15,0 17 16,0-53 0,-18 54-16,-17-18 15,-18 17 16,18 0-31,0 1 16,-36-19 0,18 36-16,0-17 15,36-1 1,-54 18 0,0 0-16,36 0 15,-53 0 1,35 0-1,0 0-15,18 18 16,17-1 0,1-17-1,-19 18 1,1 0 0,17-18-16,1 0 15,-19 17 1,19 19 31,17-19-32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50:47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13564 9560 0,'-17'0'140,"-1"0"-124,-17 0 0,-36 0-16,-17 0 15,-53 0 1,-18 0 0,36 0-16,17 0 15,0 0 1,53-17-1,-35-36-15,35 17 32,53 19-32,-18 17 15,1-35 1,-1-18 0,18 17-16,0-17 15,-35-17 1,35-1-16,0-52 15,0-36 1,0 71 0,0-53-16,0 88 15,0-35 1,123-53-16,-70 88 16,18-18-1,52 18 1,-52 18-16,70-53 15,-35 52 1,17 19 0,1-1-16,17-35 15,0 18 1,-18 17-16,-17 18 16,71 0-1,69 0 1,-51 0-16,87 53 15,-106 18 1,18 35-16,18 17 16,-159-88-1,88 71 1,0-18-16,-35 1 16,-71-37-1,-17-34-15,-18 0 16,0 35-1,0-18 1,0 18-16,0-35 16,0 70-1,0-18 1,-53 18-16,-35 18 16,17 0-16,0-35 15,1-36 1,-18-17-1,17-18 1,1 17-16,-1-17 16,-17 0-1,35 0 1,0 0-16,0 0 16,18 18-1,-71 0-15,88-18 31</inkml:trace>
  <inkml:trace contextRef="#ctx0" brushRef="#br0" timeOffset="2677.1045">11324 12594 0,'18'0'93,"-1"0"-77,1-17 0,35 17-16,-18-18 15,1 18 1,16-35-16,1-1 16,88 19-1,-88-1-15,-17-17 16,34-18-1,18 18 1,-70 17-16,35-35 16,-18 0-1,36 18 1,-1 17-16,1-17 16,-53 35-1,17-18-15,35-35 16,-17 36-1,71-19 1,-71 19-16,17-1 16,-17 1-1,-18 17 1,54 0-16,-54-18 16,0 0-1,0 1-15,36 17 16,-53 0-1,35-18-15,-18 18 16,0 0 0,0 0-1,-17 0-15,53-18 16,-36 18 0,53 0-1,-70 0-15,52 0 16,1 0-1,17-17-15,-17 17 16,-36 0 0,18 0-1,-18 0-15,71-18 16,-53 18 0,35 0-16,0-18 15,36 1 1,-71 17-1,17 0-15,-52 0 16,17 0 0,-17 0-16,35 0 15,0 0 1,-36 0 0,18 0-16,1 0 15,-19 0 48,1 0-48,0 0 32,35-53 94</inkml:trace>
  <inkml:trace contextRef="#ctx0" brushRef="#br0" timeOffset="3486.0023">14781 11465 0,'0'18'94,"53"17"-79,0 0 1,0 1-16,0 17 16,35 17-1,-17-35-15,-54-35 63,1 36-48,-18-19 1,0 1-16,0 17 16,0-17-1,-35 70-15,-18-53 16,35 1 0,-17 17-1,-18-18-15,35 0 16,1-35-1,-1 0-15</inkml:trace>
  <inkml:trace contextRef="#ctx0" brushRef="#br0" timeOffset="18462.1135">18556 10689 0,'0'-17'47,"-53"17"-32,18 0 17,-18 0-17,-70 17-15,17 54 16,0-1 0,35-17-1,-52 0-15,35 35 16,-1-52-1,1 16-15,53 1 16,-18 0 0,18 0-1,17-17-15,0-36 32,18 35 14,0 0-30,0-17 15</inkml:trace>
  <inkml:trace contextRef="#ctx0" brushRef="#br0" timeOffset="20150.5693">17321 11148 0,'0'17'63,"-17"19"-47,17-1-1,0 18 1,0-18-1,0 18 1,17-18 0,19 18-1,17-17 1,-36-19 0,54-17-1,-18 18-15,105-18 16,1 35-1,-53-35 1,-53 0-16,-18 0 16,0 0 46,-17 0-46,0-18 78,-18-34-79,0 16 1,-36-17-1,-16-35-15,34 35 16,-17 0 0,17 18-1,0-36-15,-17 36 16,17-35 0,-17 17-1,18 17-15,-1 19 16,0-18-1,-17-36 126,35 53-125,-18-17-1,1 17-15,-1-34 16,0 34 0,18 0-16,-17 1 234,-1 17-234,18 17 16,0 54-1,0-1 1,-17 19-16,-36 69 15,53-70 1,0 36-16,0 17 16,0-70-1,0 34 1,0-69-16,0-19 16,0 19-1,0-1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51:39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7461 1870 0,'-17'35'78,"-54"106"-78,36-35 16,35-18-1,-36 36-15,1 34 16,35-69-1,0-1 1,0-18-16,0 18 16,18 71-1,-18-106-15,88 53 16,-35 0 0,18 0-1,52-18-15,0 18 16,-70-89-1,159 54 1,-18-1-16,18-52 16,-18-18-1,17 0-15,1 53 16,0-35 0,52 35-1,-17 17-15,-35-35 16,17-17-1,-17-18-15,17 53 16,36-35 0,-18-1-1,-18-17-15,-88 0 16,-53 0 0,71 0-1,-88 0-15,-1-35 16,54-53-1,-107 70-15,1 18 16,0-18 0,17-17-16,-17 18 15,17-36 1,18 0 0,0 17-16,0-52 15,-18 0 1,18-53-1,0-71-15,-18 1 16,0 34 0,-17 54-16,-18-1 15,18 54 1,-18 17 0,0 0-16,0 0 15,0 18 1,0-71-16,-18 53 15,-53-88 1,-17 17 0,35 71-16,-53-35 15,-70 0 1,-36-18-16,54 71 16,-89 0-1,-18-1 1,36 1-16,-89 35 15,107-18 1,-54 18 0,53 0-16,-17 0 15,-88 0 1,-1 0-16,71 0 16,0 0-1,0 0 1,106 0-16,71 0 15,17 0 1,-18 0 0,-17 36-1,70-36 1,-17 35-16,17 0 16,1-35 124,17 18-93</inkml:trace>
  <inkml:trace contextRef="#ctx0" brushRef="#br0" timeOffset="122570.7217">6544 12524 0,'18'0'125,"-1"0"-109,1 0-16,35 0 16,0 0-1,0 0-15,-18 0 16,36 17-1,-36-17 1,0 0 0,36 0-1,-36 0 1,-17 0-16,34 0 16,-16 0-1,-1 0-15,18 0 16,0 18-1,-18-18 1,18 0-16,0 0 16,-35 0-1,17 0-15,35 0 16,-52 0 0,35 0-1,18 0-15,-36 0 16,35 0-1,-17 0 1,-17 0-16,-19 0 16,18 0-1,-17 0-15,53 0 16,-1 0 0,-52 0-1,52 0-15,-52 0 16,35 0-1,18 0-15,-36 0 16,0 0 0,18 0-1,-35 0-15,35 0 16,17 18 0,-35-18-16,18 0 15,0 0 1,-17 0-1,16 0-15,1 0 16,-35 0 0,35 0-16,0 0 15,-36 0 1,36 0 0,18 0-16,-36 0 15,36 0 1,-18 0-1,-36 0-15,54 0 16,-18 0 0,-36 0-16,19 0 15,17 0 1,0 0 0,-1 0-16,1 0 15,-17 0 1,-1 0-16,18 0 15,-18 0 1,36 0 0,-36 0-16,0 0 15,1 0 1,16 0-16,1 0 16,36 0-1,-19 0 1,1 0-16,-1 0 15,-35 0 1,18 0 0,-35 0-16,17 0 15,18 0 1,-17 0 0,34 0-1,-35 0 1,18 0-16,-35 0 15,0 0 1,17 0-16,18 0 16,-36 0-1,36 0 1,-35 0-16,0 0 16,17 0-1,18 0 79,-18 0-94,18 0 16,-35 0-1,-1 0-15,1 0 31,0 0-15,-1 0 31,1 0-31,-1 0-1,36 0-15,0 0 16,-35 0-1,0 0 1,-1 0-16</inkml:trace>
  <inkml:trace contextRef="#ctx0" brushRef="#br0" timeOffset="124776.1091">12065 12030 0,'0'0'0,"0"-18"16,0 0 31,-18 18-16,1 0 0,-19 36 1,19-19-17,-1 1 1,18 0-1,0 17 17,0 0-17,0-17 1,0-1 0,18-17-16,-1 0 15,1 18 1,0-18-1,-1 0-15,1 0 16,35 0 0,-35 0-16,17-18 15,-18-17 1,1 18 0,0-1-1,-1-17 1,-17-18-1,0 0 1,0 35 0,0-17-16,0-18 15,0 35 17,0 1-32,-17 17 31,-1 0-31,-17 0 31,17 0-15,-17 0-1,17 17 1,18 1-16,-17 0 16,-1-1-1,18 1 1,-18 17 15,18-17-15,0 17-16,0 0 15,0 1 1,0-19 15,0 1 47,0 0-62,36-18-16,-1 0 16,0 0-1,-17 0-15,-1 0 16,1 0-1,17 0 17,-17-18-17,-18-17 1,0 17 0,0 0-1,0 1 1,0-19 15,0 19 0,-18-1-15,-35 18 0,36 0-1,-1 0-15,1 0 31,-1 0-15,0 0-16,1 0 16,-19 53-1,19 0-15,17-35 16,0 17 0,0 0-1,0-17 16,0-1 1,53-17-17,0 18 1,-18 0 0,-18-18-16,1 0 156</inkml:trace>
  <inkml:trace contextRef="#ctx0" brushRef="#br0" timeOffset="132797.9266">6932 12965 0,'-18'35'31,"18"0"48,36-35-64,-1 0 16,-17 0-31,52 0 16,18 0 0,-52 0-16,-1 0 15,18 0 1,17 0 0,-52 0-16,0 0 15,17 0 1,36 0-16,-54 0 15,1 0 1,35 0 0,-18 0-16,0 0 31,-17 0-15,70 0-16,-35 0 31,0 0-31,-18 0 15,53 0 1,-52 0 0,-1 0-16,53 0 15,-17 0 1,-54 0-16,72 0 16,-19 0 15,18 0-31,-70 0 15,17 0 1,18 0-16,71 0 16,-54 0-1,18 0 1,-35 0-16,-17 0 16,34 0-1,-17 0-15,35 0 16,-70 0-1,88 0 1,-53 0-16,0-18 31,-18 18-15,18 0-16,88 0 16,-53-17-1,-35-1-15,-35 18 16,52 0-1,54-17-15,-54 17 32,36 0-17,-71 0-15,-17 0 32,52 0-17,-52 0-15,88 0 16,0-36-1,-71 36 1,18 0 0,-35 0-1,-1 0-15,1 0 16,17 0 0,18 0-1,0 0-15,-35 0 16,-1 0-1,1 0-15,17 0 16,89 0 0,-89 0-1,0 0 1,-17 0 0,-1 0 15,1 0-16</inkml:trace>
  <inkml:trace contextRef="#ctx0" brushRef="#br0" timeOffset="209668.2879">13723 8431 0,'0'-17'109,"-53"17"-109,-17 0 16,-1 0 0,53 0-1,-52 0 1,35 0-1,17 0 1,0 0 0,-17 0-1,35 17 17,0 19-32,0-19 15,0 36 1,0 18-1,0-54 1,0 1 0,0 0-16,0-1 15,0 36 1,0 0 0,0 35-1,0-52 1,0-1-16,0 35 15,0-34 1,0-19 31,0 1-31,35 0 62,-17-18-63,0 0 1,17 0-16,-18 0 16,1 0-1,17 0 1,-17-18-16,17 18 15,-17-18 1,0 18-16</inkml:trace>
  <inkml:trace contextRef="#ctx0" brushRef="#br0" timeOffset="210456.1902">14111 8502 0,'0'70'78,"0"-17"-62,0-35 0,0 0-1,0 52-15,0-52 32,0 0-32,0 17 15,0-18 1,0 1-1,0 0-15,0-1 157</inkml:trace>
  <inkml:trace contextRef="#ctx0" brushRef="#br0" timeOffset="211030.7886">14270 8802 0,'0'53'109,"-35"-18"-109,17 18 16,0-18 15,1-35-15,-1 18-1,18-36 95</inkml:trace>
  <inkml:trace contextRef="#ctx0" brushRef="#br0" timeOffset="211885.5037">14446 8555 0,'0'-18'32,"36"18"-32,16-17 31,1 17-15,18 0-16,88 0 15,-142 0 1,19 17-16,-19 1 15,-17-1 1,0 1 0,0 0-16,-53 70 15,36-70 1,-54 17 0,36-35-16,35 18 15,35-18 126,-17 0-126,-1 0 1,19 0-16,69 17 16,-69-17 15</inkml:trace>
  <inkml:trace contextRef="#ctx0" brushRef="#br0" timeOffset="212403.1277">15046 8731 0,'0'18'94,"0"0"-79,0-1 1,0 18-1,0 1-15,0-19 32</inkml:trace>
  <inkml:trace contextRef="#ctx0" brushRef="#br0" timeOffset="213484.2091">15505 8396 0,'0'-18'109,"17"18"-78,18-17-15,-17 17 0,0 0-1,-18 53 16,0-18-15,0 18-16,-36 17 16,19-70-1,-18 18 1,-18 0-16,53-1 16,17 1 77,107 70-93,-89-70 16,-17 0 0,17-1-1,-17 1-15,-18-1 47,0 1-47,0 0 16,-18-1-1,0-17 17,1 0-17,-19 0-15,19 0 16,-1 0-1,0 0 95</inkml:trace>
  <inkml:trace contextRef="#ctx0" brushRef="#br0" timeOffset="214439.6657">16051 7937 0,'0'-17'47,"36"17"47,-1 0-78,18 0-1,0 0 1,-18 0-16,36 0 15,-18 0 1,-36 123 93,-17 1-93,0-89-16,0 177 16,35-106-1,-17 17 1,-18-17-16,0-88 16,0 17-1,0 0 48,0-17-32,-18-18 47,1 0-78,-36 0 63</inkml:trace>
  <inkml:trace contextRef="#ctx0" brushRef="#br0" timeOffset="215463.1063">13123 9507 0,'36'-17'94,"52"17"-79,106 0 1,53 0-16,141 0 15,35 0 1,-52 0-16,-107 0 16,1 0-1,-36 0 1,0 0-16,-17 0 16,-71 0-1,-123 0 1,35 0-16,35 0 15,-53 0 1,18 0-16,71 0 16,-89 0-1,-18 0 1</inkml:trace>
  <inkml:trace contextRef="#ctx0" brushRef="#br0" timeOffset="227726.2377">10830 12965 0,'0'17'63,"0"1"-48,0 17-15,18 36 16,17-36-1,-17-17 1,35-1 15,-18-17-31,124 53 16,-106-53 0,-18 0-1,88 0-15,-70 18 16,53-18-1,18 0-15,17 0 16,35 0 0,-52 0-1,-36 0-15,35 0 16,18 0 0,18-18-16,53 1 15,-106 17 1,52-36-1,54-70-15,35 18 16,-53 18 0,-35-19-16,-89 19 15,36-18 1,-53 52 0,0-16-16,18-90 15,-54 89 1,71-88-1,-52 53-15,34-18 16,18-52 0,-17-1-16,-53 106 15,17-88 1,-17 0 0,-18 88-16,17-18 15,1-70 1,-18 106-16,35-106 15,-35 105 1,0-105 0,0 88-16,0 1 15,0-1 1,0-18-16,0 18 16,0 18-1,0-18 1,18-18-16,-18 36 15,17 0 1,-17-36-16,0 54 16,36-107-1,-36 89 1,0 0 0,0 17 15,0-17-16,17 17 1,-17-17 0,0 17 15,0 0 94,-35 18-94,0 18-31,17 0 16,-17-1 15,0 36-31,17-35 16,-17 17-1,-1-35-15,19 18 16,17 0 46,0 17 17,17-35-64,19 17-15,-1-17 16,106 36-1,-106-19-15,18-17 16,0 0 0,-35 0-1,-1 0-15,1 18 16,0-18 0,-1 0 140,-17-18-141,0 1 17,0-19-32,-17 36 31,-1-17-15,18-1-16,-18 1 15,-17-1 1,17 0-16,18 1 250</inkml:trace>
  <inkml:trace contextRef="#ctx0" brushRef="#br0" timeOffset="241891.2346">5574 14270 0,'0'53'125,"35"-36"-110,18-17 1,-18 0 0,18 0-1,-17 0 1,-1 0 0,18 0-16,-36 0 15,19 0 1,-19 0-16,36 0 15,35 0 1,36 18 0,-71 0-16,-18-18 31,-17 0-15,70 0-1,-53 0 1,18 0-16,-35 0 15,17 0 1,-17 0-16,52 0 16,18 0-1,-35 0 1,53 0-16,18 17 16,-54-17-1,-35 0 1,18 0-1,-17 0 1,-19 0 0,19 0-1,-19 0 1,1 0-16,52 0 16,19 0-1,-19 0 1,18 0-16,-70 0 15,35 0 1,0 0-16,-36 0 16,36 0-1,-35 0-15</inkml:trace>
  <inkml:trace contextRef="#ctx0" brushRef="#br0" timeOffset="244995.4211">11377 14217 0,'53'0'203,"-35"0"-203,52 0 16,-35 0 0,1 0-1,17 0-15,105 18 16,-122-18 0,70 0-1,-71 0-15,0 0 16,0 0-1,18 0-15,-17 0 32,-1 0-17,-18-18-15,19 18 16,34 0 0,18 0-16,-35 0 15,71 0 1,-18 0-1,-36 0-15,-17 0 16,18 0 0,-18 0-16,0 0 15,17 0 1,1 0 0,17 0-16,0-18 15,36 18 1,-36 0-1,35 0-15,-35 0 16,36 0 0,-71 0-16,17 0 15,19 0 1,-19 0 0,36 0-16,17 0 15,-17-35 1,18 0-16,-36 17 15,-53 18 1,36-18 0,-18 18-16,0 0 15,17 0 1,36 0-16,17 0 16,1 0-1,17 0 1,-88-17-16,35 17 15,0 0 1,-35 0 0,-17-18-16,34 1 15,-35 17 1,1 0-16,34-36 16,-17 36-1,53 0 1,-53 0-16,0 0 15,17 0 1,-17 0-16,18 0 16,-1 0-1,-34 0 1,17 0-16,-36 0 16,54 0-1,-1 0-15,-17 0 16,-18 0-1,18 0 1</inkml:trace>
  <inkml:trace contextRef="#ctx0" brushRef="#br0" timeOffset="250487.1864">8414 14305 0,'35'0'203,"18"0"-187,0 0-1,0 0 1,-36 0 0,54 0-1,17 0-15,-17 0 16,-36 0 0,-17 0-1,17 0-15,0 0 16,18 0-1,-35 0-15,35 0 16,35 0 0,-18 0-1,-17 0-15,-17 0 16,-1 0 0,-17 0-1,34 0-15,1 0 16,0 0-1,0 0-15,18 0 16,17 0 0,-35 0-1,0 18-15,0-18 16,-36 0 0,36 0-16,-35 0 15,17 0 1,36 0-1,-18 0 1,35 0 0,0 17-1,-17 1-15,-19-18 16,-34 18 0,0-18 30,17 0-14,-17 0 15,-1 0-47,36 0 31,-35 0-31,0 0 15,-1 0 1,1 0 31,-1 0-47,19 0 94</inkml:trace>
  <inkml:trace contextRef="#ctx0" brushRef="#br0" timeOffset="270355.0607">8378 6650 0,'0'35'94,"0"0"-94,0-17 16,0 35-1,0-35-15,0 17 16,0-17-1,0-1 32,18-17-47,17 0 16,54 0 0,-72 0-1,1 0-15,17 0 16,0-17-1,1-19 1,-19 1 0,1-53-1,0 52 1,-18 19 15,0-18-31,0-18 31,-18 35-15,-70 18 15,52 0-31,19 0 16,-36 0 0,0 0-1,18 0-15,-18 0 16,35 0-1,-17 0 1,0 35 15,35-17-31,0 52 16,0-17 0,0 0-1,0-35 1,0 0-1,0-1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0-05-12T04:56:18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11818 7126 0,'-18'-18'94,"-35"36"-47,53 0-32,-35-1 1,-106 107-16,53 35 31,53-124-31,-54 159 16,37-124-1,34-34 1,0 17-16,-35 0 16,-17 105-1,52-122 1,0 34-16,18-35 15,-17 54 1,-1-1-16,18-18 16,0-34-1,-35 140 1,17-105-16,18-54 16,0 124-1,0-88-15,0-17 16,0 34-1,0 36 1,0 70-16,0-52 16,0-36-1,0 88-15,0-52 16,0-36 0,0 124-1,0-106-15,0 52 16,0-34-1,0 17 1,0 0-16,0 18 16,0-142-1,18 230-15,0-123 16,17 17 0,-18-18-1,54 18-15,-53-17 16,52-53-1,-70-19-15,53 178 16,-18-177 0,1 105-1,-19-140-15,36 106 16,-35-124 0,70 158-16,-70-158 15,17 71 1,36-1-1,-71-52-15,35 0 16,-18-1 0,1-17-1,0 0 235</inkml:trace>
  <inkml:trace contextRef="#ctx0" brushRef="#br0" timeOffset="3879.39">19879 13194 0,'0'-18'31,"-53"-17"-15,53 17-16,-18 1 15,-17 17 1,18 0-16,-36-36 15,0 36 17,-71-17-32,107 17 15,-107-53 1,54 53-16,17-18 16,0 18-1,-18 0 1,-88 0-16,54-17 15,69 17 1,-17 0-16,36 0 16,-54 0-1,36 0 1,17 0-16,-35 0 16,0 0-1,18 0 1,-159 0-16,141 52 15,-17-34 1,52 0-16,-88 35 16,53-18-1,-105 36 1,140-36-16,-17-18 16,-18 36-1,35-53-15,18 36 16,-18-19-1,18 19 1,0 52 0,0-35-1,0-18 1,0 18 0,0 0-1,0 35-15,0-70 16,0-1-1,0 1 1,0 88-16,36-106 31,-19 35-31,54 71 16,17-53 15,-70-36-31,88 19 16,88-1-1,-36 0-15,1-17 16,-141-18 0,105 0-1,-88 0-15,124 0 16,-35 0 0,17 0-16,18 0 15,-71 0 1,35 0-1,1 0-15,-107 0 16,142 0 0,-124 0-1,71 0-15,-18 0 16,-17 0 0,0 0-16,87-18 15,-122-17 1,52 17-1,123-52-15,-175 52 16,17-17 0,-36-18-16,19 18 15,-1-1 17,-35 19-32,53-36 15,-53 18 1,0-18-1,35-71 1,-35 89 0,0 0-1,0-1 1,0 19 0,0-19-16,0-17 31,-53 18-31,18 18 15,-18-1 1,18-35 0,-107 0-16,-87 18 15,18 0 1,52 17-16,-18-35 16,142 53-1,-53-18 1,-88 18-16,158 0 15,-106 0 1,71 0 0,36 0-1,-54 0 1,36 0 0,17 0-1</inkml:trace>
  <inkml:trace contextRef="#ctx0" brushRef="#br0" timeOffset="7513.2957">18186 12506 0,'0'18'125,"53"-1"-109,0-17 0,-18 0-1,-18 0-15,125 0 16,-54 0-1,-71 0-15,19 0 16,105 0 0,-124 0-1,36 0-15,18 0 16,-18 0 0,0 0-1,70 0 1,-17 0-1,17-53-15,1 53 16,-89 0 15,124-17-31,-36-1 16,-17 0 0,-35 18-1,52-17 1,-17-1-1,18-17-15,-107 35 16,142-18 0,-88-17-16,-1 17 31,-17 18-15,35 0-16,-35 0 15,-18 0 1,1-17-16,-1 17 15,0 0 1,1 0 0,-19 0-16,1 0 15,35 0 1,0 0 0,-18 0-1,0 0 126,-35-53-110,0 0-15,0-53-16,0 35 15,0 54 1,0-18-16,0-71 16,0-71-1,0 160 1,-35-142-16,35 88 15,-18-17 1,1 35 0,17-17-1,-18 70 1,18-53-16,0 35 31,0 0-31,0-17 31,-18 35 110,-52 0-141,52 0 16,-52 0-1,-107 0-15,18 0 16,-17 0 0,-18 0-1,18 0-15,-36 0 16,71 0-1,-35 0-15,-71 0 16,53 0 0,17 0-1,18 0-15,106 0 16,-70 0 0,0 0-16,-54 0 15,142 0 1,-71 0-1,-123-35-15,193 35 16,-105-18 0,106 18-16,-106 0 15,106 0 1,-124 0 0,141 0-16,-35 0 15,0 0 1,18 0-1,18 0-15,-1 0 16,-17 0 31,-1 0 187,36 71-218,0-54 0,0 1-1,0 35 1,0 0-16,0-35 15,0 52 1,0-17 0,0-35-16,0 123 15,18-88 1,-18 35-16,0-70 16,18 17-1,-18 18 1,17-36-16,-17 1 15,0 0 1,0 17-16,18 36 31,-18-54-15,0 1-16,0 17 16,0 53-1,0-70 1,18 17-1,-18 18 1,17 0-16,-17-18 31,0 36-15,18-36 15,-18 0-31,0-17 31,0 0 110,0-1-110</inkml:trace>
  <inkml:trace contextRef="#ctx0" brushRef="#br0" timeOffset="10957.8716">13794 12259 0,'0'18'31,"0"-1"-15,-18 1-1,-17-18 1,-54 18 0,37-18-16,-1 35 15,-71-35 1,54 0 0,-1 0-16,-88 0 15,18 0 1,106 0-1,-177 0 1,142-18 0,70 1-16,-36-1 15,-87-88 1,105 88-16,-35-17 16,18 18-1,17-1 1,1-17-16,17 17 15,0-35 1,0-53 0,0 53-16,0-35 15,0 70 1,0-105-16,53-106 16,-18 123-1,53-18 1,53 36-1,-35 0 1,-53 70-16,-35 1 16,105-1-1,-70 0 1,106 18-16,-124 0 16,212-17-1,-53-36-15,-70 53 16,-54 0-1,36 0 1,-53 0-16,35 18 16,-70-1-1,105 36-15,-52 0 16,-54-35 0,72 70-1,-36 18-15,17 0 16,-52-36-1,-1-35 1,-17 36-16,0-18 16,0 70-1,0-70-15,-70 71 16,35-89 0,-1 0-1,-140 89-15,88-54 16,70-70-1,-88 53-15,89-35 16,-1-18 125</inkml:trace>
  <inkml:trace contextRef="#ctx0" brushRef="#br0" timeOffset="14667.9004">7444 18433 0,'-18'0'109,"36"0"-62,52 0-31,-52 0-1,17 0 1,124 0-16,-89 0 15,54 0 1,52 0-16,-52 0 16,-1 0-1,18 0 1,-88 0-16,53 0 16,-53 0-1,35 0 1,0 0-16,177 0 15,-195 0 1,-34 0-16,123 0 16,-124 0-1,71 0 1,17 0-16,-52 0 16,-18 0-1,123 0-15,-88 0 16,-53 0-1,142 0 1,-36 0-16,-18 17 16,-52-17-1,52 0-15,-17 0 16,71 0 0,-124 0-1,-18 0-15,159 0 16,-71 0-1,18 0 1,18 0-16,-18 0 16,18 0-1,-106 0-15,123 18 16,1-18 0,-54 18-1,54-18-15,-36 0 16,0 0-1,-71 0-15,124 0 16,0 17 0,53-17-1,-53 0-15,-17 0 16,-1 0 0,71 0-1,-159 0-15,1 0 16,34 0-1,-88 0-15,1 0 16,105 0 0,-124 0-1,142 0-15,-124 0 32,-17 0-32,0 0 15,-1 0 1,1 0-1,0 0-15</inkml:trace>
  <inkml:trace contextRef="#ctx0" brushRef="#br0" timeOffset="101642.3168">16439 8855 0,'-17'0'94,"-1"53"-78,-17 141-1,-53-53 1,70-18-16,18 18 16,-18-105-1,18 158 1,0-89-16,0-34 15,0-53 1,0 52 0,0 142-16,0-177 15,0-17 1,0 88-16,0-89 31,0 19-15,0 16-16,0-16 15,0 17 1,0-36 31,0 19-47,0-1 16,0 0-1,0-17 1,0-1-1,0 1 48,0 0-32,0-1-31,36-17 16,17 0-1,-36 0 1,124 18-16,-52-18 16,34 0-1,18 18-15,36-18 16,-54 0 0,-70 0-1,194 0-15,-71 0 16,-17 0-1,17 0-15,-123 0 16,106 0 0,-106 0-1,159 0-15,-159 0 16,141 0 0,-177 0-1,54 0-15,105 0 16,-141 0-1,71 0-15,-35 0 16,-18 0 0,-18 0-1,88 0-15,-87 0 16,34 0 0,-17 0-16,-17 0 15,87 0 1,18 0-1,-106 0-15,1 0 16,34 0 0,124 0-16,-176 0 15,194 0 1,-71 0 0,-71 0-16,36 0 15,-53 0 1,123 0-1,-123 0-15,177 0 16,-142 0 0,-53 0-16,53 0 15,-17 0 1,35 0 0,-53 0-16,105 0 15,-140 0 1,123 0-16,-106 0 15,18-18 1,71 18 0,-36 0-16,18 0 15,17-18 1,-70 18-16,-35 0 16,141-53-1,-142 53 1,124 0-16,-105 0 15,16 0 1,1 0 0,-35 0-16,17-17 15,1 17 1,69-18-16,-34 1 31,-53 17-15,-1 0-1,1-18 1,0 18-16,-1-18 16,1 18-1,-1 0 1,1-17 15,35-36-31,-35 17 16,17-34-1,-35 17 1,18 18-16,-18-18 16,17 17-1,-17-140 1,0 123 0,0-106-1,0 36-15,0 88 16,0-142-1,0 1 1,0 105-16,0 54 16,0-107-1,0 107-15,0-72 16,0 72 0,0-19-1,0 19-15,0-36 16,0 18-1,-17 17 32,-1 0-47,-17 18 16,-71 0 0,53 0-16,-159 0 15,-105 0 1,-1 0-1,18 0-15,36 0 16,17 0 0,-18 0-1,1 0-15,52 0 16,-70 0 0,17 0-16,18 0 15,53 18 1,-17-18-1,-36 18-15,70-18 16,1 0 0,-1 0-16,-17 0 15,36 0 1,-19 17 0,124-17-16,-105 0 15,122 0 1,-34 0-16,-71 0 15,52 0 1,72 0 0,-54 0-16,-17 0 15,-141 0 1,176 0 0,-176 71-16,123-54 15,70-17 1,-16 18-1,-1-18 1,-36 0 0,1 0-16,53 0 15</inkml:trace>
  <inkml:trace contextRef="#ctx0" brushRef="#br0" timeOffset="126889.0783">22278 6791 0,'0'0'0,"-35"0"16,-18 0 0,0 0-1,0-18-15,-35 1 16,-1 17-1,-16 0 1,-72 0-16,71 0 16,-17 0-1,-36 0-15,53 0 16,36 0 0,-36 0-1,-17 0-15,-54 0 16,18 35-1,1 18 1,34-35-16,54 17 16,-36 53-1,0-53-15,53 1 16,18-1 0,-53 35-1,70-17-15,-17-17 16,-18 16-1,35-16-15,-17 34 16,17 1 0,-17-18-1,17 35-15,1-35 16,-1 0 0,18 0-16,0 0 15,0-18 1,0 53-1,0-53-15,0 36 16,0-18 0,18 0-1,-1-36-15,19 19 16,-1 17 0,35 17-16,-52-52 15,17-1 1,18 1-1,0 17-15,53-17 16,-36 53 0,1-71-16,35 35 15,17-18 1,-34-17 0,34 18-16,0 17 15,1-35 1,52 0-16,-52 0 15,-1 53 1,-35-53 0,1 0-16,-1 0 15,18 0 1,-18 0 0,0 0-16,-53 0 15,36 0 1,52 0-16,19 0 15,-1 0 1,-36 0 0,-52 0-16,53 0 15,-53 0 1,18-35-16,-1 0 16,-17-1-1,18 1 1,-36 0-16,18 17 15,0-17 1,35-36-16,35 1 16,-34 17-1,-1-53 1,-53 53-16,53-88 16,-52 53-1,-1-18 1,0-35-16,-17 88 15,-18 0 1,0-53-16,0 53 16,0-35-1,0 35 1,-35-35 0,-18 35-1,0-17-15,-53-19 16,-35 1-1,53 71 1,-71-19-16,106 36 16,-106-35-1,18 35 1,-106-18-16,106 18 16,-71 0-1,124 0-15,0 0 16,-36 0-1,54 0 1,52 0-16,-17 0 16,17 0-1</inkml:trace>
  <inkml:trace contextRef="#ctx0" brushRef="#br0" timeOffset="129386.3527">22348 5274 0,'-17'0'94,"17"18"-94,0 70 16,0-18-1,17 1-15,1-18 16,0 0-1,17 17 1,0-34-16,-17-1 16,17 35-1,-35-52-15,0 0 47,18-1-31,-1-17-1,1 18-15,0-18 16,-1 0 0,19 0-1,34 0-15,-52 0 16,52 0 0,-52 0-1,0-18-15,17 1 16,36-36-1,123 35-15,-106-52 16,18 34 0,-71 19-1,-17-1 1,-18-17 0,0 17 46,0 1-46,0-19-16,-53-17 15,-18 36 1,-17 17 0,0 0-16,-71 0 15,35 0 1,36 0-1,-35 0-15,35 0 16,-1 0 0,-34 0-16,35 0 15,52 0 1,19 0 140,-1 0-140,18 17-1,18-17 1,70 71 0,106-36-16,-71 36 15,-70-36 1,53 18-16,-18 35 16,-17-35-1,17 0 1,0 17-16,-35-52 15,18 35 1,-1-18-16,-52-35 16,17 0-1,-17 36 1,17-36 93,-35-18-93,0-35 0,-53-18-1,0-17-15,18 18 16,-18 17-1,0 18 1,0-54-16,-17 36 16,17 1-1,18 16-15,-1 1 16,1 17 0,35 1-1,-70-19-15,34-17 16,1 36-1,17-18-15,1 17 16,-1 0 0</inkml:trace>
  <inkml:trace contextRef="#ctx0" brushRef="#br0" timeOffset="132311.3935">24359 9013 0,'18'0'63,"17"0"-48,36 0-15,17 18 16,-70-18 0,-1 18 77,-17 35-77,0 0 0,0-1-16,0 37 15,0 69 1,0-69-1,0 87-15,0-35 16,0 36 0,36 69-16,-36-175 15,35 88 1,0 52 0,-17-34-16,17-89 15,-17 35 1,-1-17-16,1-17 15,-18 34 1,35-70 0,-35-18-16,0 36 15,0-36 1,0-17 0,0 17-16,0 35 15,0-52 1,0 0 62,0-1-78,-35-17 16,-71 71-1,0-53 1,36-18-16,-107 17 15,107 1 1,17-18-16,-18 0 31,-35 0-15,18 0-16,-35 0 16,105-18-1,18 1 110,0-19-125,53-17 16,-18 0-1,1-35 1,34 0-16</inkml:trace>
  <inkml:trace contextRef="#ctx0" brushRef="#br0" timeOffset="140985.8401">10407 8643 0,'-18'18'63,"71"-18"-32,124 17-16,-177 1 1,88-18 0,-35 18-16,0-18 15,123 0 1,18 0 0,-53 0-16,0 0 15,-17 0 1,-1 0-1,-105 0-15,141 0 16,-71 0 0,0 0-16,0 0 15,-70 0 1,35 0 0,35 0-16,-18 0 31,36 0-31,18 0 15,17 0 1,-18 0 0,-17 0-16,-18 0 15,18 0 1,106 0 0,-142 0-1,36 0 1,-70 0-16,140 0 15,-141 0 1,124 0-16,-141 0 16,176 0-1,-106 0 1,-35 0-16,123 0 16,-141 0-1,1 0 1,122 0-16,-69 0 15,87 0 1,-70 0-16,35 0 16,-53 0-1,-35 0 1,176 0-16,-87 0 16,-90 0-1,107 0-15,-18 0 16,-70 0-1,52 0 1,71-36-16,-105 36 16,16 0-1,36 0-15,-17 0 16,17 0 0,71 0-1,-71 0-15,35 0 16,-17 0-1,-18 0 1,-70-35-16,87 35 16,-16 0-1,-72 0-15,89 0 16,-71 0 0,0-18-1,-53 18-15,195-17 16,-107 17-1,18 0 1,-17 0-16,-54-18 16,-17 18-1,53 0-15,71 0 16,-142 0 0,124 0-16,-142 0 15,124 0 1,-105 0-1,87 0-15,36 0 16,17 0 0,-70 0-1,53 0-15,-142 0 16,177 0 0,-52 0-16,-54 0 15,-53 0 1,141 0-1,-52 0-15,-36 0 16,124 0 0,-159 0-16,247 0 15,-124 0 1,-123 0 0,106 0-16,-71 0 15,53 0 1,-106 0-16,36 0 15,17 0 1,35 0 0,-87 0-16,246 0 15,-141 0 1,-18 0 0,-87 0-16,-1 0 15,18 0 1,-18 0 31</inkml:trace>
  <inkml:trace contextRef="#ctx0" brushRef="#br0" timeOffset="143392.61">12065 9260 0,'-35'0'219,"35"53"-188,0 18-15,35-1-16,71 89 16,-106-124-1,70 71 1,-70-88-16,18 17 16,0 36-1,-18-18-15,0-36 16,0 36 15,-36-35-15,-105-18-1,71 0-15,52 0 16,0 0 0,1 0-1,87 35 126,-34-17-126,17 52-15,-53-34 32,17-1-17,-17 35-15,0 54 16,0-89 0,0 53-16,0 36 15,0-106 1,-35 123-1,17-106-15,-35 106 16,36-88 0,17 17-1,-18-17 1,-17 106 0,35-124-16,0-17 15,-18 106 1,1-72-1,17-34-15,0 53 16,0-54 0,0 1-16,0 35 15,0-36 17,0 19-1,17-36-16,124 17 1,-53-17 0,-35 0-16,36 0 15,-54 0 1,-18 0-16,1 0 250</inkml:trace>
  <inkml:trace contextRef="#ctx0" brushRef="#br0" timeOffset="147836.0842">17692 10425 0,'35'0'140,"53"17"-140,36 18 16,-36-35-1,18 18-15,70-18 16,89 0 0,-71 0-1,70 0-15,-87 0 16,-124 0 0,-36 0 15,19 0-16,-72 0 142,-34 0-142,-36 0 1,-106 0 0,36 0-16,-53 0 15,87 0 1,19 0-1,52 0-15,-34 0 16,-54 0 0,141 0-16,-17 0 15,17 0 1,-17 0 0,17 0-1,-17 0 1</inkml:trace>
  <inkml:trace contextRef="#ctx0" brushRef="#br0" timeOffset="151954.613">16669 9613 0,'17'0'234,"1"0"-218,35 0-1,-35 0-15,52 18 16,107-18 0,-125 0-16,90 0 15,-54 0 1,-18 0-1,-17 0-15,35 0 16,-17 0 0,-18 0-1,0 0-15,35 0 16,-17 0 0,-19 0-16,54 0 15,-53 0 1,53 0-1,-88 0-15,-1 0 16,1 0 0,0 0 109</inkml:trace>
  <inkml:trace contextRef="#ctx0" brushRef="#br0" timeOffset="153371.9813">20214 10142 0,'0'36'109,"88"-19"-93,53-17-1,-52 0-15,69 0 16,-16 0-1,-19 0 1,18 0-16,18 0 16,35 0-1,-71 0-15,1 0 16,-54 0 0,-17 0-1,18 0-15,-18 0 16,-18 0-1,18 0-15,-35 0 16,-1 0 0,19 0 93,-19 0-93,1 0-1,35 0 1,-36 0 0,1 0-16,17 0 15,-17 0 16,17 0-15,-17 18 0,-1-18-16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8E88D-6F12-40DA-8305-3FEB29E351BE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CE0BC-92F6-43A2-872C-79559D5229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94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행렬 데이터 처리를 </a:t>
            </a:r>
            <a:r>
              <a:rPr lang="ko-KR" alt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할떄에도</a:t>
            </a:r>
            <a:r>
              <a:rPr lang="ko-KR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루프 </a:t>
            </a:r>
            <a:r>
              <a:rPr lang="ko-KR" alt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반복없이도</a:t>
            </a:r>
            <a:r>
              <a:rPr lang="ko-KR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간단히 </a:t>
            </a:r>
            <a:r>
              <a:rPr lang="ko-KR" alt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수식처리가</a:t>
            </a:r>
            <a:r>
              <a:rPr lang="ko-KR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가능하다</a:t>
            </a:r>
            <a:r>
              <a:rPr lang="en-US" altLang="ko-K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 lang="ko-KR" altLang="en-US" sz="220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71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base" latinLnBrk="1"/>
            <a:r>
              <a:rPr lang="ko-KR" alt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파이썬에서</a:t>
            </a:r>
            <a:r>
              <a:rPr lang="ko-KR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수치 해석</a:t>
            </a:r>
            <a:r>
              <a:rPr lang="en-US" altLang="ko-K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ko-KR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특히 선형 대수</a:t>
            </a:r>
            <a:r>
              <a:rPr lang="en-US" altLang="ko-K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(linear algebra) </a:t>
            </a:r>
            <a:r>
              <a:rPr lang="ko-KR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계산 기능을 제공</a:t>
            </a:r>
          </a:p>
          <a:p>
            <a:pPr lvl="0" fontAlgn="base" latinLnBrk="1"/>
            <a:r>
              <a:rPr lang="ko-KR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고급 데이터분석과 수리 계산을 위한 라이브러리를 제공</a:t>
            </a:r>
          </a:p>
          <a:p>
            <a:pPr lvl="0" fontAlgn="base" latinLnBrk="1"/>
            <a:r>
              <a:rPr lang="ko-KR" alt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자료형이</a:t>
            </a:r>
            <a:r>
              <a:rPr lang="ko-KR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고정된 다차원 배열 클래스</a:t>
            </a:r>
            <a:r>
              <a:rPr lang="en-US" altLang="ko-K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(n-dimensional array)</a:t>
            </a:r>
            <a:r>
              <a:rPr lang="ko-KR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와 </a:t>
            </a:r>
            <a:r>
              <a:rPr lang="ko-KR" altLang="en-US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벡터화</a:t>
            </a:r>
            <a:r>
              <a:rPr lang="ko-KR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연산</a:t>
            </a:r>
            <a:r>
              <a:rPr lang="en-US" altLang="ko-K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US" altLang="ko-KR" sz="220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vectorized</a:t>
            </a:r>
            <a:r>
              <a:rPr lang="en-US" altLang="ko-KR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 operation)</a:t>
            </a:r>
            <a:r>
              <a:rPr lang="ko-KR" altLang="en-US" sz="220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을 지원하며 수학 연산을 제공함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26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ndarray는 타입을 명시하여 원소의 배열로 데이터를 유지</a:t>
            </a:r>
          </a:p>
          <a:p>
            <a:r>
              <a:t>다차원 데이터도 연속된 메모리 공간에 활당된다.</a:t>
            </a:r>
          </a:p>
          <a:p>
            <a:r>
              <a:t>많은 연산이 dimension과 strides를 잘 활용하면 효율적으로 가능</a:t>
            </a:r>
          </a:p>
        </p:txBody>
      </p:sp>
    </p:spTree>
    <p:extLst>
      <p:ext uri="{BB962C8B-B14F-4D97-AF65-F5344CB8AC3E}">
        <p14:creationId xmlns:p14="http://schemas.microsoft.com/office/powerpoint/2010/main" val="2423375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3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57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208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1477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86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08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16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29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91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56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96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46343-6224-4514-A70F-FE6F0F58BD6C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6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46343-6224-4514-A70F-FE6F0F58BD6C}" type="datetimeFigureOut">
              <a:rPr lang="ko-KR" altLang="en-US" smtClean="0"/>
              <a:t>2020-05-12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EF366-72DC-4FD5-8A96-1B1A484283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4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emf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emf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emf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(9</a:t>
            </a:r>
            <a:r>
              <a:rPr lang="ko-KR" altLang="en-US" dirty="0" smtClean="0"/>
              <a:t>주차</a:t>
            </a:r>
            <a:r>
              <a:rPr lang="en-US" altLang="ko-KR" dirty="0"/>
              <a:t>)</a:t>
            </a:r>
            <a:r>
              <a:rPr lang="ko-KR" altLang="en-US" dirty="0" smtClean="0"/>
              <a:t>데이터 분석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백석대학교 강윤희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64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Numpy 개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Numpy 개요</a:t>
            </a:r>
          </a:p>
        </p:txBody>
      </p:sp>
      <p:sp>
        <p:nvSpPr>
          <p:cNvPr id="133" name="파이썬 생태계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 err="1"/>
              <a:t>파이썬</a:t>
            </a:r>
            <a:r>
              <a:rPr dirty="0"/>
              <a:t> </a:t>
            </a:r>
            <a:r>
              <a:rPr dirty="0" err="1"/>
              <a:t>생태계</a:t>
            </a:r>
            <a:r>
              <a:rPr dirty="0"/>
              <a:t> 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62068" y="2568005"/>
            <a:ext cx="5004943" cy="2496772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Arrow"/>
          <p:cNvSpPr/>
          <p:nvPr/>
        </p:nvSpPr>
        <p:spPr>
          <a:xfrm>
            <a:off x="8328476" y="4031157"/>
            <a:ext cx="1122315" cy="4206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99" y="14256"/>
                </a:moveTo>
                <a:lnTo>
                  <a:pt x="10999" y="21600"/>
                </a:lnTo>
                <a:lnTo>
                  <a:pt x="0" y="10800"/>
                </a:lnTo>
                <a:lnTo>
                  <a:pt x="10999" y="0"/>
                </a:lnTo>
                <a:lnTo>
                  <a:pt x="10999" y="7344"/>
                </a:lnTo>
                <a:lnTo>
                  <a:pt x="21600" y="7344"/>
                </a:lnTo>
                <a:lnTo>
                  <a:pt x="21600" y="14256"/>
                </a:lnTo>
                <a:close/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547"/>
          </a:p>
        </p:txBody>
      </p:sp>
      <p:sp>
        <p:nvSpPr>
          <p:cNvPr id="2" name="직사각형 1"/>
          <p:cNvSpPr/>
          <p:nvPr/>
        </p:nvSpPr>
        <p:spPr>
          <a:xfrm>
            <a:off x="2511519" y="5367074"/>
            <a:ext cx="4572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marR="17859" indent="107152" algn="just" fontAlgn="base">
              <a:lnSpc>
                <a:spcPct val="180000"/>
              </a:lnSpc>
              <a:tabLst>
                <a:tab pos="212519" algn="l"/>
                <a:tab pos="3571748" algn="l"/>
              </a:tabLst>
            </a:pPr>
            <a:r>
              <a:rPr lang="en-US" altLang="ko-KR" sz="2250" dirty="0" err="1"/>
              <a:t>numpy</a:t>
            </a:r>
            <a:r>
              <a:rPr lang="ko-KR" altLang="en-US" sz="2250" dirty="0"/>
              <a:t>는 </a:t>
            </a:r>
            <a:r>
              <a:rPr lang="en-US" altLang="ko-KR" sz="2250" dirty="0"/>
              <a:t>pip</a:t>
            </a:r>
            <a:r>
              <a:rPr lang="ko-KR" altLang="en-US" sz="2250" dirty="0"/>
              <a:t>을 사용하여 설치</a:t>
            </a:r>
          </a:p>
          <a:p>
            <a:pPr marR="17859" indent="107152" algn="just" fontAlgn="base">
              <a:lnSpc>
                <a:spcPct val="180000"/>
              </a:lnSpc>
              <a:tabLst>
                <a:tab pos="212519" algn="l"/>
                <a:tab pos="3571748" algn="l"/>
              </a:tabLst>
            </a:pPr>
            <a:r>
              <a:rPr lang="en-US" altLang="ko-KR" sz="2250" dirty="0"/>
              <a:t>$ pip install </a:t>
            </a:r>
            <a:r>
              <a:rPr lang="en-US" altLang="ko-KR" sz="2250" dirty="0" err="1"/>
              <a:t>numpy</a:t>
            </a:r>
            <a:endParaRPr lang="ko-KR" altLang="en-US" sz="22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2673360" y="1898640"/>
              <a:ext cx="6274080" cy="476280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4000" y="1889280"/>
                <a:ext cx="6292800" cy="47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78131"/>
      </p:ext>
    </p:extLst>
  </p:cSld>
  <p:clrMapOvr>
    <a:masterClrMapping/>
  </p:clrMapOvr>
  <p:transition spd="med" advTm="22517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Numpy 개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 Numpy 개요</a:t>
            </a:r>
          </a:p>
        </p:txBody>
      </p:sp>
      <p:sp>
        <p:nvSpPr>
          <p:cNvPr id="138" name="Num + p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Num</a:t>
            </a:r>
            <a:r>
              <a:rPr dirty="0"/>
              <a:t> + </a:t>
            </a:r>
            <a:r>
              <a:rPr dirty="0" err="1"/>
              <a:t>py</a:t>
            </a:r>
            <a:endParaRPr dirty="0"/>
          </a:p>
          <a:p>
            <a:r>
              <a:rPr dirty="0" err="1"/>
              <a:t>과학</a:t>
            </a:r>
            <a:r>
              <a:rPr dirty="0"/>
              <a:t> </a:t>
            </a:r>
            <a:r>
              <a:rPr dirty="0" err="1"/>
              <a:t>계산을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 smtClean="0"/>
              <a:t>기본</a:t>
            </a:r>
            <a:r>
              <a:rPr dirty="0" smtClean="0"/>
              <a:t> </a:t>
            </a:r>
            <a:r>
              <a:rPr dirty="0" err="1"/>
              <a:t>패키지</a:t>
            </a:r>
            <a:r>
              <a:rPr dirty="0"/>
              <a:t> </a:t>
            </a:r>
            <a:r>
              <a:rPr lang="en-US" dirty="0" smtClean="0"/>
              <a:t>(</a:t>
            </a:r>
            <a:r>
              <a:rPr lang="ko-KR" altLang="en-US" dirty="0" err="1" smtClean="0"/>
              <a:t>별도설치</a:t>
            </a:r>
            <a:r>
              <a:rPr lang="en-US" altLang="ko-KR" dirty="0" smtClean="0"/>
              <a:t>)</a:t>
            </a:r>
            <a:endParaRPr dirty="0"/>
          </a:p>
          <a:p>
            <a:r>
              <a:rPr dirty="0" err="1"/>
              <a:t>다차원</a:t>
            </a:r>
            <a:r>
              <a:rPr dirty="0"/>
              <a:t> </a:t>
            </a:r>
            <a:r>
              <a:rPr dirty="0" err="1"/>
              <a:t>배열을</a:t>
            </a:r>
            <a:r>
              <a:rPr dirty="0"/>
              <a:t> </a:t>
            </a:r>
            <a:r>
              <a:rPr dirty="0" err="1"/>
              <a:t>사용한</a:t>
            </a:r>
            <a:r>
              <a:rPr dirty="0"/>
              <a:t> </a:t>
            </a:r>
            <a:r>
              <a:rPr dirty="0" err="1"/>
              <a:t>고속</a:t>
            </a:r>
            <a:r>
              <a:rPr dirty="0"/>
              <a:t> </a:t>
            </a:r>
            <a:r>
              <a:rPr dirty="0" err="1"/>
              <a:t>연산</a:t>
            </a:r>
            <a:r>
              <a:rPr dirty="0"/>
              <a:t> </a:t>
            </a:r>
          </a:p>
          <a:p>
            <a:r>
              <a:rPr dirty="0" err="1"/>
              <a:t>자체적으로</a:t>
            </a:r>
            <a:r>
              <a:rPr dirty="0"/>
              <a:t> </a:t>
            </a:r>
            <a:r>
              <a:rPr dirty="0" err="1"/>
              <a:t>ndarray</a:t>
            </a:r>
            <a:r>
              <a:rPr dirty="0"/>
              <a:t> </a:t>
            </a:r>
            <a:r>
              <a:rPr dirty="0" err="1"/>
              <a:t>객체를</a:t>
            </a:r>
            <a:r>
              <a:rPr dirty="0"/>
              <a:t> </a:t>
            </a:r>
            <a:r>
              <a:rPr dirty="0" err="1"/>
              <a:t>가짐</a:t>
            </a:r>
            <a:r>
              <a:rPr dirty="0"/>
              <a:t> </a:t>
            </a:r>
          </a:p>
          <a:p>
            <a:pPr marL="0" indent="0">
              <a:buNone/>
            </a:pPr>
            <a:r>
              <a:rPr dirty="0"/>
              <a:t>import </a:t>
            </a:r>
            <a:r>
              <a:rPr dirty="0" err="1"/>
              <a:t>numpy</a:t>
            </a:r>
            <a:r>
              <a:rPr dirty="0"/>
              <a:t> as np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/>
              <p14:cNvContentPartPr/>
              <p14:nvPr/>
            </p14:nvContentPartPr>
            <p14:xfrm>
              <a:off x="762120" y="1828800"/>
              <a:ext cx="6394680" cy="26863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2760" y="1819440"/>
                <a:ext cx="6413400" cy="27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6907523"/>
      </p:ext>
    </p:extLst>
  </p:cSld>
  <p:clrMapOvr>
    <a:masterClrMapping/>
  </p:clrMapOvr>
  <p:transition spd="med" advTm="9444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Numpy 개요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 </a:t>
            </a:r>
            <a:r>
              <a:rPr dirty="0" err="1"/>
              <a:t>Numpy</a:t>
            </a:r>
            <a:r>
              <a:rPr dirty="0"/>
              <a:t> </a:t>
            </a:r>
            <a:r>
              <a:rPr dirty="0" err="1"/>
              <a:t>개요</a:t>
            </a:r>
            <a:endParaRPr dirty="0"/>
          </a:p>
        </p:txBody>
      </p:sp>
      <p:sp>
        <p:nvSpPr>
          <p:cNvPr id="141" name="numpy 배열 특징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numpy</a:t>
            </a:r>
            <a:r>
              <a:rPr dirty="0"/>
              <a:t> </a:t>
            </a:r>
            <a:r>
              <a:rPr dirty="0" err="1"/>
              <a:t>배열</a:t>
            </a:r>
            <a:r>
              <a:rPr dirty="0"/>
              <a:t> </a:t>
            </a:r>
            <a:r>
              <a:rPr dirty="0" err="1"/>
              <a:t>특징</a:t>
            </a:r>
            <a:r>
              <a:rPr dirty="0"/>
              <a:t> </a:t>
            </a:r>
          </a:p>
          <a:p>
            <a:pPr lvl="1"/>
            <a:r>
              <a:rPr sz="1969" dirty="0" err="1"/>
              <a:t>생성시</a:t>
            </a:r>
            <a:r>
              <a:rPr sz="1969" dirty="0"/>
              <a:t> </a:t>
            </a:r>
            <a:r>
              <a:rPr sz="1969" dirty="0" err="1"/>
              <a:t>고정크기</a:t>
            </a:r>
            <a:r>
              <a:rPr sz="1969" dirty="0"/>
              <a:t> </a:t>
            </a:r>
            <a:r>
              <a:rPr sz="1969" dirty="0" err="1"/>
              <a:t>배열을</a:t>
            </a:r>
            <a:r>
              <a:rPr sz="1969" dirty="0"/>
              <a:t> </a:t>
            </a:r>
            <a:r>
              <a:rPr sz="1969" dirty="0" err="1"/>
              <a:t>가짐</a:t>
            </a:r>
            <a:r>
              <a:rPr sz="1969" dirty="0"/>
              <a:t> </a:t>
            </a:r>
          </a:p>
          <a:p>
            <a:pPr lvl="1"/>
            <a:r>
              <a:rPr sz="1969" dirty="0" err="1"/>
              <a:t>같은</a:t>
            </a:r>
            <a:r>
              <a:rPr sz="1969" dirty="0"/>
              <a:t> </a:t>
            </a:r>
            <a:r>
              <a:rPr sz="1969" dirty="0" err="1"/>
              <a:t>자료형</a:t>
            </a:r>
            <a:r>
              <a:rPr sz="1969" dirty="0"/>
              <a:t> </a:t>
            </a:r>
            <a:r>
              <a:rPr sz="1969" dirty="0" err="1"/>
              <a:t>값을</a:t>
            </a:r>
            <a:r>
              <a:rPr sz="1969" dirty="0"/>
              <a:t> </a:t>
            </a:r>
            <a:r>
              <a:rPr sz="1969" dirty="0" err="1"/>
              <a:t>가짐</a:t>
            </a:r>
            <a:r>
              <a:rPr sz="1969" dirty="0"/>
              <a:t> </a:t>
            </a:r>
          </a:p>
          <a:p>
            <a:pPr lvl="1"/>
            <a:r>
              <a:rPr sz="1969" dirty="0" err="1"/>
              <a:t>과학</a:t>
            </a:r>
            <a:r>
              <a:rPr lang="ko-KR" altLang="en-US" sz="1969" dirty="0"/>
              <a:t>데이터</a:t>
            </a:r>
            <a:r>
              <a:rPr sz="1969" dirty="0"/>
              <a:t> </a:t>
            </a:r>
            <a:r>
              <a:rPr sz="1969" dirty="0" err="1"/>
              <a:t>수행연산</a:t>
            </a:r>
            <a:r>
              <a:rPr sz="1969" dirty="0"/>
              <a:t> </a:t>
            </a:r>
            <a:r>
              <a:rPr sz="1969" dirty="0" err="1"/>
              <a:t>기능을</a:t>
            </a:r>
            <a:r>
              <a:rPr sz="1969" dirty="0"/>
              <a:t> </a:t>
            </a:r>
            <a:r>
              <a:rPr sz="1969" dirty="0" err="1"/>
              <a:t>포함하고</a:t>
            </a:r>
            <a:r>
              <a:rPr sz="1969" dirty="0"/>
              <a:t> </a:t>
            </a:r>
            <a:r>
              <a:rPr sz="1969" dirty="0" err="1"/>
              <a:t>있음</a:t>
            </a:r>
            <a:endParaRPr sz="1969" dirty="0"/>
          </a:p>
          <a:p>
            <a:pPr lvl="1"/>
            <a:r>
              <a:rPr sz="1969" dirty="0" err="1"/>
              <a:t>간결한</a:t>
            </a:r>
            <a:r>
              <a:rPr sz="1969" dirty="0"/>
              <a:t> </a:t>
            </a:r>
            <a:r>
              <a:rPr sz="1969" dirty="0" err="1"/>
              <a:t>벡터연산</a:t>
            </a:r>
            <a:r>
              <a:rPr sz="1969" dirty="0"/>
              <a:t> </a:t>
            </a:r>
            <a:r>
              <a:rPr sz="1969" dirty="0" err="1"/>
              <a:t>기능을</a:t>
            </a:r>
            <a:r>
              <a:rPr sz="1969" dirty="0"/>
              <a:t> </a:t>
            </a:r>
            <a:r>
              <a:rPr sz="1969" dirty="0" err="1"/>
              <a:t>제공함</a:t>
            </a:r>
            <a:r>
              <a:rPr sz="1969" dirty="0"/>
              <a:t>  </a:t>
            </a:r>
          </a:p>
        </p:txBody>
      </p:sp>
      <p:pic>
        <p:nvPicPr>
          <p:cNvPr id="1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3247" y="1821657"/>
            <a:ext cx="4244754" cy="2328251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잉크 1"/>
              <p14:cNvContentPartPr/>
              <p14:nvPr/>
            </p14:nvContentPartPr>
            <p14:xfrm>
              <a:off x="2273400" y="1606680"/>
              <a:ext cx="7905960" cy="23623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64040" y="1597320"/>
                <a:ext cx="7924680" cy="238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68384"/>
      </p:ext>
    </p:extLst>
  </p:cSld>
  <p:clrMapOvr>
    <a:masterClrMapping/>
  </p:clrMapOvr>
  <p:transition spd="med" advTm="242286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6127234"/>
            <a:ext cx="407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Read_CSV_weather_KMA_8wk_numpy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44" y="1881554"/>
            <a:ext cx="6004780" cy="39407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592" y="1097023"/>
            <a:ext cx="4751468" cy="55098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304920" y="730080"/>
              <a:ext cx="9760320" cy="587412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560" y="720720"/>
                <a:ext cx="9779040" cy="589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22350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44" y="0"/>
            <a:ext cx="7843470" cy="65717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1428840" y="355680"/>
              <a:ext cx="4534200" cy="327060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9480" y="346320"/>
                <a:ext cx="4552920" cy="32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5008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 설명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296400" cy="4248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438120" y="1523880"/>
              <a:ext cx="6617160" cy="40262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760" y="1514520"/>
                <a:ext cx="6635880" cy="40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3258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주 </a:t>
            </a:r>
            <a:r>
              <a:rPr lang="en-US" altLang="ko-KR" dirty="0" smtClean="0"/>
              <a:t>pandas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Pandas</a:t>
            </a:r>
            <a:r>
              <a:rPr lang="ko-KR" altLang="en-US" dirty="0"/>
              <a:t> CSV </a:t>
            </a:r>
            <a:r>
              <a:rPr lang="ko-KR" altLang="en-US" dirty="0" err="1"/>
              <a:t>Read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07" y="2443723"/>
            <a:ext cx="6753225" cy="40969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2282386"/>
            <a:ext cx="4286250" cy="4419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/>
              <p14:cNvContentPartPr/>
              <p14:nvPr/>
            </p14:nvContentPartPr>
            <p14:xfrm>
              <a:off x="2139840" y="355680"/>
              <a:ext cx="4153320" cy="1397160"/>
            </p14:xfrm>
          </p:contentPart>
        </mc:Choice>
        <mc:Fallback>
          <p:pic>
            <p:nvPicPr>
              <p:cNvPr id="6" name="잉크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0480" y="346320"/>
                <a:ext cx="4172040" cy="14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844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분석 준비하기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1957289"/>
            <a:ext cx="10287733" cy="43002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839" y="1792905"/>
            <a:ext cx="6400799" cy="50650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/>
              <p14:cNvContentPartPr/>
              <p14:nvPr/>
            </p14:nvContentPartPr>
            <p14:xfrm>
              <a:off x="209520" y="1212840"/>
              <a:ext cx="10985760" cy="5474160"/>
            </p14:xfrm>
          </p:contentPart>
        </mc:Choice>
        <mc:Fallback>
          <p:pic>
            <p:nvPicPr>
              <p:cNvPr id="3" name="잉크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160" y="1203480"/>
                <a:ext cx="11004480" cy="549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9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7-8</a:t>
            </a:r>
            <a:r>
              <a:rPr lang="ko-KR" altLang="en-US" dirty="0" smtClean="0"/>
              <a:t>주차 과제 정리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계획서 준비 및 발표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/>
              <p14:cNvContentPartPr/>
              <p14:nvPr/>
            </p14:nvContentPartPr>
            <p14:xfrm>
              <a:off x="2603520" y="4502160"/>
              <a:ext cx="2756160" cy="495720"/>
            </p14:xfrm>
          </p:contentPart>
        </mc:Choice>
        <mc:Fallback>
          <p:pic>
            <p:nvPicPr>
              <p:cNvPr id="2" name="잉크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4160" y="4492800"/>
                <a:ext cx="2774880" cy="51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45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3090B-CCB8-4700-A77E-8C925A61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수업목표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5AD9-6031-4216-9C30-6A5AA38F1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수집 준비하기</a:t>
            </a:r>
            <a:endParaRPr lang="en-US" altLang="ko-KR" dirty="0"/>
          </a:p>
          <a:p>
            <a:r>
              <a:rPr lang="en-US" altLang="ko-KR" dirty="0" smtClean="0"/>
              <a:t>Open</a:t>
            </a:r>
            <a:r>
              <a:rPr lang="ko-KR" altLang="en-US" dirty="0" smtClean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사용하기 위한 과정을 익힘</a:t>
            </a:r>
            <a:endParaRPr lang="en-US" altLang="ko-KR" dirty="0"/>
          </a:p>
          <a:p>
            <a:r>
              <a:rPr lang="en-US" altLang="ko-KR" dirty="0"/>
              <a:t>Open API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사용을 위한 요청과 응답 처리를 이해함 </a:t>
            </a:r>
            <a:endParaRPr lang="en-US" altLang="ko-KR" dirty="0"/>
          </a:p>
          <a:p>
            <a:pPr lvl="1"/>
            <a:r>
              <a:rPr lang="ko-KR" altLang="en-US" dirty="0" smtClean="0"/>
              <a:t>개방형 </a:t>
            </a:r>
            <a:r>
              <a:rPr lang="ko-KR" altLang="en-US" dirty="0" err="1" smtClean="0"/>
              <a:t>공공데이터</a:t>
            </a:r>
            <a:r>
              <a:rPr lang="ko-KR" altLang="en-US" dirty="0" smtClean="0"/>
              <a:t> 문서 참조</a:t>
            </a:r>
            <a:endParaRPr lang="en-US" altLang="ko-KR" dirty="0"/>
          </a:p>
          <a:p>
            <a:r>
              <a:rPr lang="ko-KR" altLang="en-US" dirty="0" err="1"/>
              <a:t>파이썬으로</a:t>
            </a:r>
            <a:r>
              <a:rPr lang="ko-KR" altLang="en-US" dirty="0"/>
              <a:t> </a:t>
            </a:r>
            <a:r>
              <a:rPr lang="en-US" altLang="ko-KR" dirty="0"/>
              <a:t>Open API</a:t>
            </a:r>
            <a:r>
              <a:rPr lang="ko-KR" altLang="en-US" dirty="0"/>
              <a:t>의 요청과 응답 처리를 프로그래밍 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List, </a:t>
            </a:r>
            <a:r>
              <a:rPr lang="en-US" altLang="ko-KR" dirty="0" err="1" smtClean="0"/>
              <a:t>Dictinary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Pandas</a:t>
            </a:r>
          </a:p>
          <a:p>
            <a:pPr lvl="1"/>
            <a:r>
              <a:rPr lang="en-US" altLang="ko-KR" dirty="0" err="1" smtClean="0"/>
              <a:t>Matplotlib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/>
              <p14:cNvContentPartPr/>
              <p14:nvPr/>
            </p14:nvContentPartPr>
            <p14:xfrm>
              <a:off x="488880" y="1784520"/>
              <a:ext cx="5245560" cy="4038840"/>
            </p14:xfrm>
          </p:contentPart>
        </mc:Choice>
        <mc:Fallback>
          <p:pic>
            <p:nvPicPr>
              <p:cNvPr id="4" name="잉크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520" y="1775160"/>
                <a:ext cx="5264280" cy="40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2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>)</a:t>
            </a:r>
            <a:r>
              <a:rPr lang="ko-KR" altLang="en-US" dirty="0" smtClean="0"/>
              <a:t>작성된 계획서 발표 자료 준비</a:t>
            </a:r>
            <a:endParaRPr lang="en-US" altLang="ko-KR" dirty="0" smtClean="0"/>
          </a:p>
          <a:p>
            <a:r>
              <a:rPr lang="ko-KR" altLang="en-US" dirty="0" smtClean="0"/>
              <a:t>동료 평가를 통해 계획서 평가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97" y="3229769"/>
            <a:ext cx="11762642" cy="7715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1308240" y="1631880"/>
              <a:ext cx="8617320" cy="27500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880" y="1622520"/>
                <a:ext cx="8636040" cy="27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571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53250" cy="47773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2406600" y="4356000"/>
              <a:ext cx="3556440" cy="156888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7240" y="4346640"/>
                <a:ext cx="3575160" cy="15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419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9138"/>
            <a:ext cx="7077075" cy="45562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1238400" y="2381400"/>
              <a:ext cx="4686480" cy="254664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9040" y="2372040"/>
                <a:ext cx="4705200" cy="256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20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텀프로젝트</a:t>
            </a:r>
            <a:r>
              <a:rPr lang="ko-KR" altLang="en-US" dirty="0" smtClean="0"/>
              <a:t> 진행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81" y="2817201"/>
            <a:ext cx="7048500" cy="3105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4076640" y="2825640"/>
              <a:ext cx="2603880" cy="17085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7280" y="2816280"/>
                <a:ext cx="2622600" cy="172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91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(8-9</a:t>
            </a:r>
            <a:r>
              <a:rPr lang="ko-KR" altLang="en-US" dirty="0" smtClean="0"/>
              <a:t>주</a:t>
            </a:r>
            <a:r>
              <a:rPr lang="en-US" altLang="ko-KR" dirty="0" smtClean="0"/>
              <a:t>)</a:t>
            </a:r>
            <a:r>
              <a:rPr lang="en-US" altLang="ko-KR" dirty="0" err="1" smtClean="0"/>
              <a:t>Numpy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9565" y="1922515"/>
            <a:ext cx="8769901" cy="4157558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/>
              <p14:cNvContentPartPr/>
              <p14:nvPr/>
            </p14:nvContentPartPr>
            <p14:xfrm>
              <a:off x="2006640" y="501480"/>
              <a:ext cx="4070520" cy="4680360"/>
            </p14:xfrm>
          </p:contentPart>
        </mc:Choice>
        <mc:Fallback>
          <p:pic>
            <p:nvPicPr>
              <p:cNvPr id="5" name="잉크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7280" y="492120"/>
                <a:ext cx="4089240" cy="46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38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242</Words>
  <Application>Microsoft Office PowerPoint</Application>
  <PresentationFormat>와이드스크린</PresentationFormat>
  <Paragraphs>50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Helvetica Neue</vt:lpstr>
      <vt:lpstr>Helvetica Neue Medium</vt:lpstr>
      <vt:lpstr>맑은 고딕</vt:lpstr>
      <vt:lpstr>Arial</vt:lpstr>
      <vt:lpstr>Office 테마</vt:lpstr>
      <vt:lpstr>(9주차)데이터 분석</vt:lpstr>
      <vt:lpstr>데이터 분석 준비하기</vt:lpstr>
      <vt:lpstr>7-8주차 과제 정리</vt:lpstr>
      <vt:lpstr>수업목표</vt:lpstr>
      <vt:lpstr>텀프로젝트 진행</vt:lpstr>
      <vt:lpstr>텀프로젝트 진행</vt:lpstr>
      <vt:lpstr>텀프로젝트 진행</vt:lpstr>
      <vt:lpstr>텀프로젝트 진행</vt:lpstr>
      <vt:lpstr>(8-9주)Numpy 사용하기</vt:lpstr>
      <vt:lpstr> Numpy 개요</vt:lpstr>
      <vt:lpstr> Numpy 개요</vt:lpstr>
      <vt:lpstr> Numpy 개요</vt:lpstr>
      <vt:lpstr> Numpy 개요</vt:lpstr>
      <vt:lpstr>PowerPoint 프레젠테이션</vt:lpstr>
      <vt:lpstr>과제 설명</vt:lpstr>
      <vt:lpstr>10주 pandas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(9주차)데이터 분석</dc:title>
  <dc:creator>Yunhee Kang</dc:creator>
  <cp:lastModifiedBy>Yunhee Kang</cp:lastModifiedBy>
  <cp:revision>11</cp:revision>
  <dcterms:created xsi:type="dcterms:W3CDTF">2020-05-12T01:20:01Z</dcterms:created>
  <dcterms:modified xsi:type="dcterms:W3CDTF">2020-05-12T05:07:11Z</dcterms:modified>
</cp:coreProperties>
</file>