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2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8E88D-6F12-40DA-8305-3FEB29E351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CE0BC-92F6-43A2-872C-79559D522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0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(10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준비하기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2628900"/>
            <a:ext cx="10121545" cy="16002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06829" y="3283527"/>
            <a:ext cx="369117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Pandas</a:t>
            </a:r>
            <a:r>
              <a:rPr lang="ko-KR" altLang="en-US" dirty="0"/>
              <a:t> CSV </a:t>
            </a:r>
            <a:r>
              <a:rPr lang="ko-KR" altLang="en-US" dirty="0" err="1"/>
              <a:t>Read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07" y="2443723"/>
            <a:ext cx="6753225" cy="4096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282386"/>
            <a:ext cx="4286250" cy="4419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05750" y="2118946"/>
            <a:ext cx="4113335" cy="4583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진행 사항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84" y="2248694"/>
            <a:ext cx="90011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진행 사항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74" y="2083204"/>
            <a:ext cx="9363075" cy="390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1" y="1548392"/>
            <a:ext cx="4014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공공개방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데이터 수집과정에서 문제 발생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39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99" y="1871490"/>
            <a:ext cx="6410325" cy="49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9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35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(10주차)데이터 분석</vt:lpstr>
      <vt:lpstr>데이터 분석 준비하기</vt:lpstr>
      <vt:lpstr>10주 pandas 사용</vt:lpstr>
      <vt:lpstr>텀프로젝트 진행 사항 </vt:lpstr>
      <vt:lpstr>텀프로젝트 진행 사항 </vt:lpstr>
      <vt:lpstr>12주차 pandas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(9주차)데이터 분석</dc:title>
  <dc:creator>Yunhee Kang</dc:creator>
  <cp:lastModifiedBy>user</cp:lastModifiedBy>
  <cp:revision>19</cp:revision>
  <dcterms:created xsi:type="dcterms:W3CDTF">2020-05-12T01:20:01Z</dcterms:created>
  <dcterms:modified xsi:type="dcterms:W3CDTF">2020-06-02T03:31:39Z</dcterms:modified>
</cp:coreProperties>
</file>