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4" r:id="rId4"/>
    <p:sldId id="263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9T04:10:4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3087 9860 0,'-18'18'78,"1"-36"-62,-1 18-1,-35 0 1,-18-18 0,-34-34-16,-37-1 15,-16 53 1,105-36-16,-71 19 15,1-19 1,70 36 0,0 0-16,18 0 15,-18 0 1,0 0-16,-18 0 16,36 0-1,-35 36 1,34-36-16,-52 53 15,70-53 1,1 17 0,-19 19-16,-34 16 15,52-34 1,-17 0-16,-36 35 16,36 17-1,18-17 1,-19-18-16,19 54 15,17-54 1,-18 53-16,18-35 16,-18 53-1,18-71 1,0 18-16,0 35 16,0-52-1,0 34-15,0-35 16,0-17-1,36 17 1,-19-35-16,1 53 16,35-18-1,0 1 1,-36-19-16,89 1 16,-71 0-1,71-1-15,-17-17 16,-1 36-1,0-36 1,35 0-16,1 0 16,-71 0-1,70 0-15,-70 0 16,35 0 0,1 0-1,-72 0-15,18 0 16,18-18-1,-17-17-15,-36 17 16,17 0 0,19 1-1,16-36-15,1 0 16,-53 35 0,53-17-16,-17-71 15,-19 71 1,-17-18-1,36-18-15,-36 18 16,17-52 0,-17 52-1,0 0-15,0 0 16,0-18 0,0 36-16,0-18 15,-35 36 1,-18-89-1,18 88-15,17 0 16,-105-52 0,87 52-16,19 18 15,-36 0 1,35 0 0</inkml:trace>
  <inkml:trace contextRef="#ctx0" brushRef="#br0" timeOffset="4342.2023">16245 10619 0,'18'0'78,"70"17"-78,-17-17 15,88 0 1,-18 0 0,-18 0-16,36 0 15,-18 0 1,-53 0-16,36 0 16,-36 0-1,-18 0 1,72 0-16,52 0 15,-36 0 1,19 0 0,-124 0-16,52 0 15,-16-17 1,16-1-16,-69 18 16,105-35-1,71-18 1,-89 17-16,36-16 15,35 16 1,-71 1-16,1-18 16,-54 18-1,54 17 1,-54-35-16,71-35 16,-35 35-1,71-35-15,-19-18 16,54 18-1,-18-36 1,-70 89-16,70-106 16,-106 53-1,53-53 1,0-18-16,-70 88 16,34-70-1,-69 124-15,34-71 16,54-54-1,-71 89 1,17-17-16,36-18 16,17-53-1,1 52-15,17-52 16,0 18 0,18-18-1,-18-36-15,-53 72 16,36-1-1,-1 0-15,-17 0 16,35-70 0,-88 87-1,0 1-15,106-106 16,-89 88 0,1 36-16,-18 17 15,88-141 1,-88 88-1,123-53-15,-105 53 16,17 1 0,-53 52-1,89-71-15,-89 107 16,0-19 0,53-52-16,-17 35 15,-53 36 1,52-19-1,1-52-15,17 35 16,-35 36 0,0-36-16,53 17 15,-54 1 1,1 0 0,36-36-16,16 18 15,-87 53 1,88-53-1,17-35-15,-70 88 16,71-70 0,-89 52-16,18 0 15,0-17 1,-36 35 0,19-35-16,-1 35 15,-17 0 1,-1-18-16,36 18 15,-35-17 1,17 17 0,18-18-16,18-17 15,-1 17 1,-17 18-16,-18 0 31,18 0-15,-35-18-16,35 1 15,-18 17 1,0 0 0,-17 0 15,53-18-15,-18 18-1,-1 0 1,19 0-1,-53 0 1,-1 0 0,1 0-1,17 0 63,0 0-62,-17 0-16,0 0 16,-1 0-1,1 0 1,17 0 0,18 0-1,-53 18 1,53 17-1,-35-17 1,35 17-16,-18-17 16,36-1-1,-54 1 1,-17-1 15,18 1 125,17 0-140,-35-1 15</inkml:trace>
  <inkml:trace contextRef="#ctx0" brushRef="#br0" timeOffset="5152.5869">27940 4339 0,'35'0'109,"-17"0"-93,17 53-16,-17-53 16,-1 35-1,-17 1 1,0-1 31,0-17-32,0 17 1,-17 0-16,-18-17 16,-1-18-1,19 0-15,-36 17 16</inkml:trace>
  <inkml:trace contextRef="#ctx0" brushRef="#br0" timeOffset="8190.8398">27958 5045 0,'17'17'297,"19"1"-250,-19 17-16,-17-17-15,18-18 0,-18 35-1,17-17 32,-17-1-16,18 19-31,0-1 32,-18-17-17,0-1 17,0 1-17,17 35 1,19-36-1,-19 19 1,-17-19 0,18 36-16,-18-17 15,18-19 1,-18 1 0,0 35-16,0-36 15,0 19 1,0-1-1,0 0-15,0-17 16,0 17 0,0-17-16,0-1 15,0 19 17,0-19-32,17 19 15,-17-1 1,0 18 15,35 0-15,-35-18 15,0 18-31,0-18 47,0-17-16,0 0-15,0 34-16,0-34 15,0 0 1,0 17-16,0 18 16,-17-35 15,17-1-31,0 36 15,0 0 1,-18-18 0,18 1-1,-17-1 1,-1 18-16,18-36 16,0 1-1,-18 88-15,18-88 31,-17 70-15,17-35-16,0-36 16,-18 54-1,18-18-15,-18 0 16,18 17 15,0 18-31,-17-52 16,-1 34-1,18 1 1,0-18-16,-18-18 31,18-17-15,0 87 0,-17-69-1,17 34 1,0-17-1,0 0-15,0 0 16,0 0 0,0 0-1,0 17-15,0 54 16,0-71 15,0 35-31,0-35 31,0 0-15,0 0 0,0-36-1,0 36 1,0-35 0,0 35-16,0-35 15,0 17 1,0 0-1,0 0-15,0-17 16,0 35 0,0-18-16,0-17 15,0 52 1,0-34 0,0-19-16,0 19 15,0 69 1,17-87-16,-17 88 15,18-106 1,-18 35 0,18 18 15,-18 0-31,0-35 31,0-1-15,0 1-16,17 17 15</inkml:trace>
  <inkml:trace contextRef="#ctx0" brushRef="#br0" timeOffset="14155.2732">2011 10848 0,'0'-18'234,"0"36"-140,-35-18-79,35 18-15,-18-1 16,-17 1 0,-1-1-1,19 1-15,-19 17 16,-16 1-1,34-1-15,0-35 16,-70 53 0,53-36-1,17 19-15,-17-19 16,0 19 0,17-19-16,-35 36 15,18 0 1,-18 0-1,18-18-15,-1 18 16,19-53 0,17 53-16,-18-18 15,0-17 1,1 106 0,-1-124-16,0 52 15,-17 37 1,18-19-1,-36 36-15,53-35 16,-36 17 0,19-18-16,-19 54 15,19-89 1,-1 71 0,18-88-16,0 35 15,-53 88 1,36-53-16,-1 18 15,0-36 1,1 54 0,-1 17-16,18-88 15,0 53 1,-53-1-16,53-34 16,0 35-1,0-53 1,0 53-16,0-36 15,0-17 1,18 70 0,-1-34-16,1-36 15,-18 52 1,35 54-16,-17-88 16,0 52-1,17-52-15,18 87 16,-36-122-1,19 34 1,-19-34-16,54 52 16,-53-71-1,-1 36 1,18-17-16,1-1 16,-1 0-1,0 0-15,-35-17 16,71 17-1,-1 18 1,1-35-16,-1 17 16,-34-17-1,52-1 1,18 19-16,-36 17 16,-17-36-1,53 1-15,-35 0 16,34-1-1,19 19 1,-89-36-16,71 52 16,-18-52-1,36 18 1,-54 0-16,-17-1 16,53-17-1,-71 0-15,36 36 16,-36-36-1,-17 0-15,-1 0 16,36 0 0,-17 0-1,-19 0-15,1 0 16,17 0 15,-17 0-15,-1 0-1,1 0 423,17 0-157,-17 0-218,0 0 93,-18-18-140,0 0-1,0 1-15,0-36 16,-18 35-1,0 1-15,-17-36 16,0 17-16,17 19 31,-17-19-31,0-17 16,17 36 0,0 34 171,18 19-171,-17-1-16,17 18 15,-18 18 1,0 52 0,1-70-16,17 17 15,0-52 16,0 0-31,0-1 16,0 1 0,70-36 156,-34 1-172,34-36 15,1 18 1,-36 17-16,36 0 15,-36 1 1,-35-1 437</inkml:trace>
  <inkml:trace contextRef="#ctx0" brushRef="#br0" timeOffset="18585.9403">4039 16986 0,'36'0'187,"34"0"-187,18 0 31,-17 0-31,-1 0 16,19 18 0,-19 17-1,18-35 1,-17 0-1,17 18-15,-17-18 16,-1 0 0,36 0-1,-18 17-15,18 1 16,-71-18 0,89 0-1,-71 0 1,17 0-1,19 0-15,-54 18 16,18-18 0,0 0-1,0 0-15,-1 0 16,1 0 0,18 0-16,-18 0 15,88 0 1,-18 0-1,-70 0-15,71 0 16,-54 0 0,-17 0-16,0 0 15,0 0 1,-18 0 0,18 0-16,-17 0 15,17 0 1,70 0-1,-52 0 1,17 0 0,-35 0-16,35 0 15,-53 0 17,0 0-32,1 0 15,87 0 1,-105 0-16,17 0 15,-17 0 95,-1 0-95,36-18 1,-53 0-16,18-17 16,17 0-1,-17-53 1,17 52-16,-17-17 16,-18 36-1,0-54 1,0 18-16,0 0 15,0 1 1,0 34-16,0-53 16,0 54-1,0-1 1,0-17-16,0 17 16,0-17 77,-36 0 1,1 17-78,-18 18-1,-17-18 1,34 18 0,-34 0-1,-1 0-15,-35 0 16,18 0-1,0 0-15,18 0 16,-19 0 0,-87 0-1,88 0-15,35 0 16,-88 0 0,53 0-1,52 0-15,-34 0 16,-1 0-1,18 0-15,-53 0 16,53 0 0,1 0-1,-19 0-15,-35 0 16,36 0 0,-71 0-16,70 0 15,-17 0 1,0 0-1,35 0-15,-106 0 16,0 0 0,36 0-16,87 0 15,-52 0 1,35 0 0,-17 0-16,17 0 15,-35 0 1,-18 0-1,0 0-15,35 0 16,-17 0 0,71 0-16,-72 0 15,1 0 1,-18 0 0,89 0-16,-1 0 15,-17 0 126,35 18-126,-18 35 1,18-35 0,0 34-16,0 37 15,0-36 1,-17-1-16,17 1 16,0 0-1,0 0 1,0 0-16,0 0 15,0-35 1,0 17-16,0-17 16</inkml:trace>
  <inkml:trace contextRef="#ctx0" brushRef="#br0" timeOffset="28080.331">2311 13935 0,'-53'-18'109,"35"18"-78,0 0-15,-87 0-16,52 0 16,-35 0-1,70 0-15,-106 18 16,36-1-1,71-17 1,-89 18-16,70 0 31,-16-1-15,16-17 0,19 0-1,-19 0-15,19 18 125,17 17-109,17-35 15,36 35-31,53 1 16,-106-19-1,106 54-15,-35-53 16,-19 17 0,-34-35-1,0 0 173,-18-18-188,0-17 15,0-18 1,0 35 0,0-70-16,0 53 31,0 17-16,0 1-15,0-19 16,0 19 0,0-1-1,0 0 95,-18 18-79,-35 0-31,36 0 16,-19 0-1,1 71 1,-18 0-16,35 17 15,1-71 1,-1 19 0,18-19 15,0 1-31,0 17 16,0-17-1,0-1 1,0 1 15,0 0 78,35-18-93,-17 0 0,17 0-1,106-88 1,-88 52 0,18 1-1,-36 0-15,0-18 16,18 53 15,18-35-31,-1-18 31,-52 53-15,0 0 15,-1-18 63,1-17-78,0 35-16</inkml:trace>
  <inkml:trace contextRef="#ctx0" brushRef="#br0" timeOffset="39488.3284">7779 14199 0,'0'18'78,"0"17"-78,0-17 16,17-1 0,-17 1-1,0 17 63,53-52-78,-53-1 16,18 18 0,0-35-1,-18 17-15,0-17 16,0 17 0,0 1-16,0-1 31,0 0 31,-36 18-30,19 0-17,-19 0 1,1 0 31,17 0-47,18 18 31,0 0-15,0 17 62,18-35 47,-18 35 31,0-17-156,0-1 31,0 1 32,18-18-32,-1 0-15,1 0-1,-18-18 95,-18 18-64,1 0-46,-19 18 16,36 35 0,0-35-1,0-1 1,0 1 62,0-36-47,0 1 1,0-1 14,0 0-30,-35 18 15,18 0 1,-1 0-17,18 18 1,0 0 46,18-18-30,-1 0-32,1 0 15,-1 0 1,-17-18-1,0 0 1,0 1 0,0-1 156,0 0-141,0-17 0,18 35 0,0 0 47,-1 18-62,1-1-16,-18 1 31,0 0-15,0 17 62,-18-53-47,1 1-15,17-1 15,0 0-31,0-17 16,0 18-1,0-1 1,17 0 15,1 18 32,0 0-48,-1 0-15,1 18 16,0 52 15,-1-70-31,-17 18 16,0 0 0,0 35 15,0-36-16,-17-17 1,-36 0 0,17 0-1,19 0-15,-1 0 32,0 0-17,1 0 1,17-17-1,0-19 1,0 1 0,0-18-16,17 18 31,19 17-15,-19 18 62,1 0-63,0 0 1,-18 18 0,17 0-16,-17 17 15,0 0 1,0-17 15,0-1-15,-17-17-1,-1 0 1,0 0-16,-35 0 16,18 0-1,18 0 32,-1 0-31,18-17 15,0-1-31,0-35 16,0 36-1,18-1 1,17 18-1,-35-18 1,35 18-16,-17-17 16,17 17 46,0 0-62,1 35 31,-36-17-15,0 17-16,17 0 16,-17 0-1,0 1-15,0-1 32,-17-35-1,-19 0-16,19 0 1,-19 0 0,19 0-16,-19 0 15,19 0 1,-1-18 0,1-17-16,17 0 15,0-1 1,0 1-1,0 18-15,0-1 16,52-35 0,-16 35-1,34-35-15,-34 53 32,-19 0 14,1 0-46,-1 0 16,1 0 0,17 18-16,-35 17 31,0 18-15,0-35-16,0 17 15,0-17 1,0 17-16,0-17 15,-35-1 17,17-17-32,-34 0 15,34 0 1,-35 0-16,18 0 16,35 18-1,-36-18 1,19 0 15,17-18 0,0 1-15,0-1-16,0 0 16,0 1-1,35-18 1,0 35-1,-17 0 1,0 0-16,35 0 47,-36 0-31,1 35-1,-18 0 1,0 18-1,0-35 1,-35-18 47,-1 0-17,36-18-30,0 0-16,0-35 16,36 53-1,-1 0 79,-18 36-78,-17-19-1,0 1-15,0 0 16,0-1 93,-17-17-93,-18-35 0,35 17-1,0 1 1,0-1-1,17 0 1,1 18 78,-18 36-79,0-19 1,0 1 0,0 0-1</inkml:trace>
  <inkml:trace contextRef="#ctx0" brushRef="#br0" timeOffset="46238.4287">7849 13317 0,'18'0'63,"-18"18"-48,0 53 1,0-54 0,0 36-1,18 18-15,-18-18 16,0-18-1,35 18-15,-35-36 16,17 19 0,-17-1-1,0 18 1,0-35 0,0-1 30,0 1-30,0-1 0,0 19-1,0-19-15,-17-17 313,-1 0-313,18-17 15,-35-19 1,17-16 0,-17-1-16,17 17 15,1 36 1,-19-35-16,19 17 16,34 18 218,19 0-203,-19 0-31,54 0 16,-1 0-1,-34 0 1,17 0-16,-36 0 47,1 0-31,0 0-1,-1 0-15,1 18 188,-18 0-173,0-1 1,-18 1 0,-17 35-16,17-35 15,1-1 1,-1 1-1,-17 35-15,17-36 32,0 1-17</inkml:trace>
  <inkml:trace contextRef="#ctx0" brushRef="#br0" timeOffset="47869.8228">4127 14834 0,'18'18'93,"17"0"-61,36-18-32,-18 0 15,35 0 1,18 0-1,-53 0-15,88 0 16,-53 0 0,36 0-16,-1 0 15,-35 17 1,-35-17 0,35 0-16,-17 0 15,-18 0 1,70 0-16,18 0 15,-17 0 1,-71 0 0,-18 0-16,0 0 15,1 18 1,17-18 0,35 17-16,35-17 0,-52 0 31,-54 0-31,1 0 15</inkml:trace>
  <inkml:trace contextRef="#ctx0" brushRef="#br0" timeOffset="51526.4924">4092 12947 0,'18'0'172,"35"0"-141,17 0-15,19 0-16,34 0 16,-17 0-1,70 0-15,-52 0 16,-1 0-1,-70 0 1,-18 0-16,89 0 16,-71 0-1,17 0-15,18 0 16,1 0 0,87 0-1,-17 0-15,-36 0 16,-87 0-1,-1 0-15,18 0 32,17 0-17,36 0-15,35 0 16,-17 0 0,-89 0-16,-17 0 609,17 0-609,-17 0 16,34 0-1,19 0-15,-18 0 16,0 0-1,0 0 48,-18 0-63,18 0 16,18 0-1</inkml:trace>
  <inkml:trace contextRef="#ctx0" brushRef="#br0" timeOffset="57297.5254">8079 11994 0,'0'18'156,"0"35"-140,17 0-1,1-53 1,-18 70-16,18-34 16,-1 17 15,1-36 0,-18 19 0,17-19-15,36-34 125,36-36-126,-19 0-15,-35 0 16,54 0 0,-54 35-16,35-17 15,-17-18 1,-35 35-1</inkml:trace>
  <inkml:trace contextRef="#ctx0" brushRef="#br0" timeOffset="58287.5349">8978 13794 0,'18'35'94,"-18"0"-94,53 106 16,-36-88-1,19 0-15,-19 0 16,1-53 31,0 0-32,70-53-15,-71 0 16,1 0 0,35 0-1,-35 36-15,17-19 16,-35 1-1,18 18 1,-18-1 15,17 0 1</inkml:trace>
  <inkml:trace contextRef="#ctx0" brushRef="#br0" timeOffset="59199.0963">9225 15840 0,'0'17'31,"0"19"-15,0 17-1,0-1 1,0-34-16,0 17 31,18-35-15,17 0-1,106-17 1,-70-36-16,-18 0 16,0-35-1,-1 52 1,-34 19-16,17-54 31,-17 54-31,-18-1 16</inkml:trace>
  <inkml:trace contextRef="#ctx0" brushRef="#br0" timeOffset="77671.9919">9102 14340 0,'0'18'15,"-18"-18"17,0 0-17,-35 0 1,18-35-16,0 17 16,0-35-1,-36-35 1,53 70-16,-17-105 15,35 70 1,0 35-16,0-35 16,0 36-1,0-18 1,0-54-16,18 36 16,-1 36-1,1-1 1,35-52-16,106 17 15,-71 35 1,0 18-16,53 0 16,-70 0-1,17 0 1,-17 0 0,17 0-1,-35 18-15,0 52 16,-18 142-1,0-159 1,-17 17 0,-1-52-1,-17 35-15,0-18 32,-53 36-17,-17-71-15,-36 35 16,-17-17-1,-1-18 1,1 0-16,34 0 16,54 0-1,-53 0-15,35 0 16,18 0 0,0 0-1,-1 0-15,19 0 31,17-18-31,-36-70 16,36 53 15,0-36-31,0 18 16,0 18 0,0-18-1,0 35-15,0 1 16,71 17-1,-18 0 1,-18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9T04:12:20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4551 0,'0'0'0,"-71"-35"31,36 35-31,-1-18 16,19 18-1,-1 0 1,-17 0-1,-71 0 1,36 0-16,17 0 16,17 0-1,-17 0 1,-35 18-16,35 17 16,0 18-1,18 0-15,0 0 16,17-18-1,1 18 1,-1 0-16,0 0 16,1-36-1,17 19-15,0-19 16,0 1 0,0 35-1,0 0-15,0-18 16,0-17-1,0 34-15,35 1 16,-17-35 0,87 35-1,72 0-15,-54-18 16,54-35 0,34 35-1,-34-35-15,-124 0 16,52 0-1,54 0-15,18 0 16,-36 0 0,70 0-1,-70 0-15,18 0 16,18 0 0,-36 0-16,0 0 15,0-53 1,35 36-1,-52-18-15,-1-1 16,1 36 0,-18-35-16,-18 17 15,-35-17 1,0 0 0,-18 35-16,35-53 15,-34 35 1,70-35-16,-89 36 15,18-19 1,-17 19 0,17-18-1,-35-18 1,18 35 0,-18-35-16,0 35 15,18-17 1,-18-18-16,0 18 31,0-36-15,0 36-16,0 17 15,-18-52 1,-35 35-16,35 17 16,-105-17-1,35 17 1,-36-17-16,-52 0 15,-18 17 1,-35 18-16,105 0 16,-52 0-1,35 0 1,17 0-16,-88 0 16,36 0-1,0 0 1,35 0-16,-1 0 15,-16 0 1,17 0-16,-53 35 16,105-17-1,-87-18 1,105 35-16,1-35 16,17 18-1,35-18-15,-35 17 16,18-17-1,18 0 1,-1 18-16,0-18 156</inkml:trace>
  <inkml:trace contextRef="#ctx0" brushRef="#br0" timeOffset="7729.7273">1729 3722 0,'17'17'110,"107"19"-95,-18 34 1,-54-70 0,37 53-16,16 18 15,-16-54 1,-36 1-16,17-18 16,89 71-1,-159-54 1,53 1-16,-18 17 15,71 0 1,-88-35-16,17 18 16,0 17-1,0-17 1,1 17-16,-19 1 16,19 16-1,17-16 1,-1-19-16,-34 1 15,0 17 1,-1-17-16,1 0 31</inkml:trace>
  <inkml:trace contextRef="#ctx0" brushRef="#br0" timeOffset="8459.8348">3175 4180 0,'0'71'94,"0"-18"-79,0 70-15,18-105 16,-1 105 0,-17-87-1,0 34-15,18 18 16,0-35 0,-1 0-16,-17-35 31,-53-18 31,-17 0-46,-18 0 0,-1 0-16,72 0 15,-1 0 1,-35 0-16,-17 0 31,34 0-15,-17 0-16,36 0 109</inkml:trace>
  <inkml:trace contextRef="#ctx0" brushRef="#br0" timeOffset="11003.4556">1711 9066 0,'35'0'109,"-17"0"-93,52 0 0,54 0-16,-1 0 15,-52 0 1,17 0-16,-17 0 16,52 0-1,1 0 1,-71 0-16,35 0 15,-35 0 1,35 0-16,0 0 16,-35 0-1,0 0 1,17 0-16,-34 0 16,-1 0-1,36 0-15,-36 0 16,35 0-1,19 0 1,-37 0-16,37 0 16,-72 0-1,54 0 1,17 0-16,-35 0 16,53 0-1,-71 0-15,18 0 16,18 0-1,-1 0 1,36 0-16,-53 0 16,35 0-1,0 0-15,-35 0 16,-18 0 0,1 0-1,17 0-15,17 0 16,36 0-1,-53 0-15,0 0 16,88 0 0,-88 0-1,17 0-15,1 0 16,70 0 0,-88 0-1,53 0-15,35 18 16,-70 17-1,52-17-15,0-18 16,1 0 0,-1 0-1,1 0-15,-89 0 16,106 0-16,-53 0 16,54 0-1,-37 0 1,-16 0-1,52 0-15,-71 0 16,36 0 0,-71 0-16,36 0 15,-18 0 1,70 0 0,-17 0-16,18 0 15,52 0 1,-52 0-1,-54 0-15,18 0 16,-35 0 0,35 0-16,89 0 15,-71 0 1,123 0 0,-88 0-16,-88 0 15,17 0 1,1 0-1,-18 0 1,0 0 0,53 0-16,0 0 15,-54 0 1,-34 0 15,35 0-15,-35 0-16</inkml:trace>
  <inkml:trace contextRef="#ctx0" brushRef="#br0" timeOffset="13591.9618">10354 6773 0,'0'-106'0,"0"36"16,0 17-1,0-106 1,0 71-16,0 0 15,0 35 1,0-53-16,-18 36 16,1 34-1,-19-87 1,36 105 0,-35-35-1,0 36-15,35-1 47,-18 18 172,1 18-204,17 17-15,-36 18 16,36-36 0,-17-17-1,17 53 48,17-53 15,1 0-62,88 0-16,-18 0 15,0 0 1,-17 0-1,-36 0-15,0 0 32,-17-17-32,17-19 47,1 36-16,-36-17 109,0-1-140,-18 18 32,-70-70-32,70 70 15,-53-18 1,1-17-16,-1 35 16,36-18-1,17 18-15,1 0 16,-1 0 234,1 0-235,17 18 1,0 35-16,0 0 16,-18-36-1,18 1 1,-18 35-16,18-36 31,18-17 172</inkml:trace>
  <inkml:trace contextRef="#ctx0" brushRef="#br0" timeOffset="47894.048">6473 11236 0,'18'0'15,"-36"0"79,-52 0-78,35 0-1,-36 0-15,-35 0 16,18 0 0,35 0-16,18 0 15,-106 0 1,88 35 0,0-35-16,0 18 15,-53 0 1,36-1-16,34 1 15,-70 35 1,36 17 0,-18-17-16,70-18 15,-35 18 1,0 0-16,18-35 16,-36 88-1,1 0 1,52-18-16,1-18 15,-1 19 1,18-37 0,0-16-16,0-1 15,0 18 1,0-18-16,0 0 16,0 1-1,0-19 1,0 72-16,18-54 15,-1-17 1,-17-1-16,18 1 16,52 52-1,-17-34 1,36-19-16,87 19 16,-88-19-1,18-17 1,35 0-16,71 0 15,-71 0 1,-18 0-16,1 0 16,17 0-1,18-35 1,-36-18-16,71-18 16,-123 54-1,52-36-15,-70 35 16,-35 1-1,17-36 1,18 17-16,-18-17 16,-17 53-1,-1-52-15,-17 34 16,53-106 0,-53 107-1,0-54-15,0 18 16,0 0-16,0-35 15,0 35 1,0 0 0,-35-35-1,-18-18-15,36 53 16,-54-17 0,53 70-1,-70-71-15,35 71 16,-70-17-1,70-1-15,18 18 16,-89 0 0,36 0-1,-88-35-15,123 35 16,-53 0 0,53 0-16</inkml:trace>
  <inkml:trace contextRef="#ctx0" brushRef="#br0" timeOffset="54509.5354">15311 9984 0,'35'0'156,"18"0"-140,-18 0-1,106 0-15,-70 0 16,-36 0-1,18 0-15,17 0 16,-34 0 0,34 0-1,-17 0-15,88 0 16,-88 0 0,0 0-16,0 0 15,0 0 1,35 0-1,-53 0-15,36-18 16,0 18 0,-36 0-16,18 0 15,17-35 1,18 35 0,-35-18-16,36 18 15,-54-18 1,35 1-1,1 17 1,17-18 0,36 18-16,-1 0 15,18 0 1,18-18 0,-71 18-16,0 0 15,1 0 1,-37 0-16,37 0 15,-19 0 1,-17-17 0,53 17-16,-53 0 15,17-18 1,54 18 0,-1 0-16,54 0 15,-54 0 1,-17 0-16,-53 0 15,35 0 1,-53 0-16,18 0 16,0 0-1,-17 0 1,-1 0-16,0 0 16,-17 0-16,17 0 31,18 0-31,-18 0 15,18 0 1,-35 0-16,-1 0 16,19 0-1,-19 0 1,1 0-16,17 0 16,18 0-1,-18 0 1,36 0-16,-53 0 15,-1 0 1,1 0-16,0 0 16,35 0-1,-1 0 1,-16 0-16,-1 0 16,-17 0-1,-1 0-15,19 0 16,-1 0 15,18 0-31,-36 0 16,36 18-1,-17-18-15,-1 0 16,0 0 0,18 17-1,-18-17-15,54 0 16,-54 0-1,-18 0-15,1 0 16,0 0 0,17 0-1,18 0-15,-35 0 16,-1 0 0,1 0-1,-1 18 1,1-18-1,17 0-15,-17 0 250,0 0-234,-1 0 78,19 0 125,-36-18-188,0 1-31,0-36 15,0 18 1,0-18-16,0 17 16,0-34-1,0 35 1,0-71-16,-18 71 16,18-18-1,0 0-15,-18 17 16,18 19 15,-17-19-31,17 19 31,-18-1-15,0 18 93,-17 0-109,-18 0 16,-106 0 0,107 0-1,-90 0-15,-16 0 16,69 35-1,-122 1-15,123-36 16,-18 0 0,18 0-1,-54 0-15,-34 0 16,0 0 0,-36 0-1,36 0-15,-54 0 16,72 0-1,-36 17-15,35-17 16,71 18 0,-124-18-1,88 0-15,72 0 16,-72 0 0,-17 0-16,70 0 15,-17 0 1,-53 0-1,88 0-15,0 0 16,0 0 0,-105 0-16,87 0 15,18 0 1,18 0 0,-53 0-16,17 0 15,-70 18 1,88-18-1,-70 0-15,-1 0 16,1 0 0,34 0-16,37 0 15,-37 0 1,1 0 0,0 0-16,-36 0 15,36 0 1,35 0-16,-35 0 15,53 0 1,-18 0 0,-35 0-16,0 0 15,35 0 1,17 0 0,-17 0-16,18 0 15,-18 0 1,36 0-1,-1 17 204,18 36-203,0-17-1,0 34 1,0-17-16,0 18 16,0-36-1,0 71 1,18-1-16,-1-69 16,-17 17-1,0-36 1,18 19-1,0-19 204,17-17-203,18 0-1,17 0-15,36 0 16,-53 0 0,0 0-1,35 0-15,71 0 16,-106 0 0,35 0-16,88-35 15,-52 17 1,-71 18-1,-18 0-15,36 0 16,-1 0 0,-17 0-16,71 0 15,-89 0 1,35-17 0,1 17-16,17 0 15,36 0 1,-89 0-1,53 0-15,-17 0 16,-1-18 0,-34 18-16,52-18 15,-71 18 1,36 0 0,-35 0-16,17-17 15,18 17 1,-35 0-16,88-36 15,-71 36-15,18 0 32,53-17-32,17 17 15,-52 0 1,70 0-16,-88 0 16,70-18-1,-70 18 1,53 0-16,-36 0 15,19 0 1,-54 0 0,88 0-16,-105 0 15,70 0 1,-70 0-16,35 0 16,-36 0-1,36 0 1,0 0-16,0 0 15,0 0 1,18 0-16,-1 0 16,1 0-1,-36 0 1,18 0-16,-35 0 16,34 0-1,1 0-15,-17 0 16,-1 0-1,-17 0 1,17 0-16,0 0 16,18 0-1,18 0 1,17 0-16,-35 0 16,-36 0-1,19 0 16,-1 0-15,18 0-16,35 0 16,-35 0-1,0 0-15,-35 0 16,-1 0 0,1 0-1,-1 0 16,19 0 1</inkml:trace>
  <inkml:trace contextRef="#ctx0" brushRef="#br0" timeOffset="58818.1324">6526 10389 0,'18'0'125,"17"53"-125,1 71 31,-19-71-15,1 0-16,-1 35 16,19-18-1,-36 18-15,17-35 16,1 18 0,-18-53-1,0 17-15,18 18 16,-18-18-1,0 0 1,17 1-16,-17-19 203,-17-17-187,-19 0-1,19-35-15,-36-18 16,-88-35 0,123 88-1,-35-53-15,36 18 16,-1 35 0,18-18 15,18 18 63,-1 0-79,18-18 1,18 18-16,36-17 15,-1 17 1,35 0 0,-17 0-16,-53 0 15,0 0 1,-35 0 0,70 0-16,-35 0 15,-36 0 1,-17 17 124,-35 36-124,-53 18 0,70-54-16,-17 1 15,17 17 1,18 1-16,-17-36 16,-19 35 15,36-17-31,-17-18 15,-1 35 48,0-17-63</inkml:trace>
  <inkml:trace contextRef="#ctx0" brushRef="#br0" timeOffset="66962.6559">1993 16016 0,'18'-18'109,"123"18"-93,-106 0-16,53 0 15,36 0 1,-89 0 0,124 0-1,0 0-15,-106 0 16,70 0-1,18 0-15,-17 0 16,17 0 0,-18 0-1,-35 0-15,36 0 16,-89 0 0,53 0-1,89 0-15,-71 0 16,-1 0-1,54 0 1,-53 0 0,-88 0-1,176 0-15,-177 0 16,142 0 0,-124 0-16,124 0 15,-35 0 1,-36 0-1,-71 0-15,107 0 16,-36 0 0,88 0-1,-105 0 1,17 0 0,-53 0-1,107 0 1,-125 0-1,124 0-15,-88 0 32,53 0-32,-88 0 15,105 0 1,-105 0 0,35 0-16,35 0 15,-18 0 1,89 0-16,-106 0 15,18 0 1,35 0 0,-36 0-16,-35 0 15,89 0 1,-71 0 0,88 0-16,-106 0 15,124 0 1,-124 0-16,106 0 15,-17 0 1,-71 0 0,-18 0-16,106 0 15,-123 0 1,140 0-16,-87 0 16,0 0-1,-36 0 1,35 0-16,-17 0 15,53 0 1,106 0-16,-159 0 16,35 0-1,-35 0 1,88 0-16,-70 0 16,34 0-1,-16 0-15,-54 0 16,-18 0-1,1 0 1,0 0 0,17 0-1,141 0 1,-70 0-16,-53 0 31,71 0-31,-89 0 16,18 0-1,-18 0 1,-17 0-16,17 0 31,18 0-15,-35 0 0,193 0-1,1 0-15,-159 0 16,123 0-1,-105 0-15,-36 0 16,0 0-16,1 0 31,-1 0-31,0 0 16</inkml:trace>
  <inkml:trace contextRef="#ctx0" brushRef="#br0" timeOffset="69844.5595">11800 15699 0,'-17'0'125,"17"-36"-109,17 1-1,19 0 1,-1 35-16,-17-18 31,17 0-31,35-34 16,-105 52 156,-18 0-157,0 0-15,18 0 16,0 0 0,-53 35-1,35-35 1,35 17-1,0 1 142,36-18-157,35 18 15,-35-18 1,70 17 0,18 19-16,-18-36 15,35 35 1,1 0-1,-71-35 1,-71 0 156,-53-70-172,-87-19 16,17 1-1,123 71 1,-53-19-16,18 1 15,18 17 1,18-17 109,17 53 47,0 52-156,0 1-1,0-18 1,0-18-1,0 36 1,0-36 0,0-17-1,52-18 298,72-106-298,-89 70 1,1 1 0,34-18-16,-35 18 31,-35 17-15</inkml:trace>
  <inkml:trace contextRef="#ctx0" brushRef="#br0" timeOffset="79809.7818">20179 15469 0,'35'0'203,"89"0"-203,52 0 16,-105 0-1,-19 0-15,19 0 16,-53 0 15,-1 0-31,36 0 16,0 0 0,-18 0-1,89-17-15,-71 17 31,-36 0 1,1 0-17,17 0 1,1 0 15,17 0-15,-36 0-1,18 0 1,-17 0 0,0 0-1,-1 0 17,1 0-32,0-18 15,70 18 1,-18-35-1,54 35-15,-71 0 16,70 0 0,-70 0-16,18 0 15,-1 0 1,-34 0 0,17 0-16,-36 0 15,36-18 32,-18 18-31,18 0-16,35 0 15,1-18 1,-36 18-16,17-17 16,54 17-1,-89 0 1,0 0-16,-17 0 15,-1 0 1,1 0-16,0 0 16,35 0-1,-18 0 1,0-18 0,0 18-1,1-17 1,-19 17-16,19 0 15,34 0 1,-52 0 0,-1 0-1,36 0 1,0 0 0,-17 0-1,34 0-15,-17 0 16,-35 0-1,17 0 1,-17 0-16,-1 0 16,19 0-1,-1 0 1,18 0-16,-18 0 16,18 0-1,-35 0-15,17 0 16,-18 0 62,1 0-62,0 0 15,35 0-16,-18 0 32</inkml:trace>
  <inkml:trace contextRef="#ctx0" brushRef="#br0" timeOffset="83781.6114">22348 15522 0,'-52'0'187,"-107"53"-187,71-53 16,-36 18 0,71-18-1,18 0-15,17 0 16,-88 0-1,54 0 1,-37 0-16,-34 0 16,17-18-1,71 0-15,-1-17 16,19 35 0,-54-53-1,36 36-15,0-19 16,-1 19-1,-16-36 1,34 0 0,18 35-1,-18 1-15,18-36 16,0 0 0,0 18-16,-17-18 15,17 17 1,0-17-1,0 0-15,0-35 32,0 71-32,17-54 15,1 18 1,0 36 0,-1-19-16,1-17 15,17 18 1,36-18-16,-54 36 15,1-19 1,35 19 0,-18-1-16,36 0 15,-36 1 1,18-1 0,0 18-16,0 0 15,0-18 1,17 18-16,54-35 15,-36 35 1,-71 0 0,54 0-16,70 0 15,-88 0 1,123 0-16,-105 0 16,17 0-1,-70 18 1,35-18-16,0 35 15,-36-17 1,19-1-16,-1 19 16,35-1-1,-34 0 1,-1 0-16,0-17 16,-17 35-1,17 18 1,0 34-1,-17-87 1,-18 17-16,0 18 16,0-35-1,0-1 1,0 1-16,0 35 16,0-18-1,0 1-15,0-19 16,0 36-1,0 0 1,-18-18-16,-17 18 16,-35-17-1,17-1-15,53-18 16,-53 36 0,35-53-1,-52 18 32,-54 35-47,54-35 16,-19 17-1,19-35 1,-36 53-16,88-36 16,-52 1-1,52-18-15,1 0 16</inkml:trace>
  <inkml:trace contextRef="#ctx0" brushRef="#br0" timeOffset="90486.712">21467 15610 0,'0'36'125,"0"17"-110,-18 35 1,0-53 0,1 36-1,-1-36 1,0 0 0,1-17-1,-19 52-15,19-34 16,-19-1 15,19 18-31,-36 0 16,18-36-1,17 1 1,-35 35-16,18-35 16,-18-1-1,-35 19-15,-89-1 16,19 35-1,-54-17 1,-70 18-16,105 17 16,-17-17-1,53-54-15,-18 36 16,1-35 0,69 17-1,37-35-15,-37 0 16,-140 35-1,106-17 1,-1 0-16,-35-18 16,36 0-1,-1 17-15,1 1 16,35-18 0,0 0-1,-1 0-15,-69 53 16,16-53-1,-69 53-15,-36-53 16,106 0 0,-71 17-1,36 1-15,-1-18 16,19 18 0,-72 35-16,-34-36 15,140 18 1,-87-35-1,34 0-15,-52 0 16,70 0 0,-17 0-16,88 0 15,-54 0 1,-69 0 0,34-35-16,19 18 15,105-1 1,0 0-1,-18 1-15,-52-19 16,-71-69 0,70 69-16,-35-17 15,1 18 1,-1-36 0,36 54-16,-107-36 15,124-35 1,-17 70-16,88-17 15,-36 17 1,36 1 0,17-1-16,-88-35 15,89 35 1,-36-17 0,0 0-16,-18-71 15,36 106 1,-18-35-16,-17-54 15,17 54 1,35 18 0,0-1-16,18 0 15,-17 18 485,17 18-468,0 0-17,0 52 1,0-52-1,0 17-15,0-17 16,0-1 0,0 1-1,0 0-15,17-18 297,54-36-281,35-17-1,-89 36-15,19 17 16,-1-36 0,-17 1-16,34 18 15,-34-1 1,0 18 281,-36 0-266,0 0-31,1 0 16,-1 0 15,1 0 47,-19 0 94,1 0-110,17 0-30,-17 0 15,35-18 203,-35 1-172,17 17-47,1-18 0,-1 18 32,0 0 202,18 18-62,0-1-156,18 36 188,0-35-157,-18-1 47,52-17 0,37 0-110,-54-17 1,-35-18 0,18 35-16,-1 0 31,1 0-15,-18-18-1,-53 18 141,35 0-140,-17 18-16,17-1 16,36-17 109</inkml:trace>
  <inkml:trace contextRef="#ctx0" brushRef="#br0" timeOffset="94131.7148">4586 17110 0,'18'0'78,"17"17"-62,36 36-1,-54 0 1,-17-18-16,35 1 31,-17-1-31,17 18 63,-35-35-48,36-18 32,-1-36-31,0 19-1,-35-1-15,18 18 16,17-35 0,0-18-1,18-18-15,-35 54 16,17-1 0,-17-35 77</inkml:trace>
  <inkml:trace contextRef="#ctx0" brushRef="#br0" timeOffset="96865.6148">5062 17780 0,'18'-18'94,"0"18"-63,17 53-15,-17-17-1,-18-19 17,35 18-17,-18-35 1,-17 18 0,0 0-16,18-1 15,0 1 63,-1 0 32,19-36-95,-19 0 1,1-17 0,0 35-16,17-70 15,-18 34 1,1 19 15,0-1 32,-1-17-48</inkml:trace>
  <inkml:trace contextRef="#ctx0" brushRef="#br0" timeOffset="100296.6588">5874 18150 0,'0'18'141,"-18"0"-126,0-1 16,1 1 1,-54 70-17,54-88 1,-19 18 0,36-1-16,-35 1 0,17-18 31,18 35-31,-17-35 15,-36 18 1,53 0 0,-35-18 31,-1 0-32,-17 17 1,53 1-1,-35-18 1,17 0 31,1 0 47,-1 0-94,1 0 15,52-18 188</inkml:trace>
  <inkml:trace contextRef="#ctx0" brushRef="#br0" timeOffset="105336.4483">5468 18344 0,'-35'0'15,"17"0"32,0 0-31,1 36 0,-1-19-16,1-17 15,-1 18 1,0 0-1,1-18 1,-1 17 0,0 1-16,36-18 172,35 0-157,-35 0 1,17 0-16,0 18 15,-17-18 1,17 0 0,18 17-16,0 1 31,-35-1-15,34-17-1,-16 18 1,17 17-16,-36-35 31,1 0 16,-18-17 156,-18-36-187,1 35-1,-1 1 1,0-19 15,1 1-15,-1 35-1,18-18 1,-18 1 47,1-1-48,-18-17 32,35 0-31,-18 35-1,18-36 142,-18-17-142,1 0 1,17 18-1,0 17 1,-18 36 250,18 35-251,-18-53 1,1 35-16,17-17 16,-18 0-1,18-1 1,-18 1-16,18 0 31,-17-1-15,-1 1 15,0 17 0,1-17-15,17-1 296,35-17-280,-17 0-17,-1 0-15,1 0 16,0 0 328,-1 0-329,-17-53 1,0 36-1,0-18 1,0 17 0,18 36 187,0-1-203,-1 18 31,1-17 63,0 17 140,-18-17-218,17 0 15,-17-1-31,18 1 31,-1-18 1376,1 0-1361</inkml:trace>
  <inkml:trace contextRef="#ctx0" brushRef="#br0" timeOffset="108296.0884">1464 16669 0,'-18'-18'94,"1"18"-78,-1 0 15,0 18-16,18-1-15,0 1 16,-17 17 0,-1 1-16,-17-1 15,35-18 1,0 1 0,0 0-16,-18 35 15,18-18 1,0-17-1,-17 17-15,17 18 32,0-18-32,0 18 31,0-18-15,0 1-16,0-1 15,0-18 1,0 54-1,0-53-15,0 17 16,0-17 0,0 17-16,0 35 15,0-52 1,0 53 0,0-36-1,0-17 1,0 52-16,0-35 15,17 1 17,36 69-32,-53-87 31,0 0-31,18 17 47,-1 18 0,1-18-32,0 18 1,-1-18 46</inkml:trace>
  <inkml:trace contextRef="#ctx0" brushRef="#br0" timeOffset="111345.3914">15681 13441 0,'-18'0'16,"54"0"46,-1 0-46,0 0 0,18 0-1,-35 0-15,17 0 16,53 0-1,-70 0 17,-1 0-17,1 0 1,17 0 0,-17 0 124,-18 70-124,0-17-1,-35 0-15,17-35 16,0 35-16,-34-18 16,34 18-1,0-35 1,1 17 0,-19 35-16,36-34 15,-17-1 1,-1-35-1,0 35-15,18-17 110,36-18-95,105 0 1,-106 0 0,18 0-16,-18 0 15,36 0 1,-18-18 31,-53-17 156</inkml:trace>
  <inkml:trace contextRef="#ctx0" brushRef="#br0" timeOffset="112086.4108">16210 13705 0,'18'0'15,"-1"0"1,-17 18 15,18 0-15,0-1-1,-18 1 1,17-18 0</inkml:trace>
  <inkml:trace contextRef="#ctx0" brushRef="#br0" timeOffset="112593.183">16210 13494 0,'0'-36'47,"35"36"-47,18 18 15</inkml:trace>
  <inkml:trace contextRef="#ctx0" brushRef="#br0" timeOffset="113708.2017">16457 13511 0,'18'18'110,"-1"17"-95,1 89 1,0-54 0,-1-34-16,1 17 15,17 35 1,-35-35-16,35 17 16,-17-35-1,-18-17 1,0-106 156,-18 35-157</inkml:trace>
  <inkml:trace contextRef="#ctx0" brushRef="#br0" timeOffset="114553.4689">16598 13705 0,'0'-35'62,"0"17"-46,18 18-1,-1-17-15,-17-1 32,36 1-17,-1-1-15,-17 18 16,17 0 0,-17 0-16,-1 0 15,1 0 32,-1 0-31,-17 35-1,0 0 17,0-17-32,-17-18 46,-36 0-14,-71 18-32,89-18 15,18 0 1,17 17 0,0 1 140,0 0-125</inkml:trace>
  <inkml:trace contextRef="#ctx0" brushRef="#br0" timeOffset="116003.3147">17074 12912 0,'-17'-18'0,"-36"-17"31,35 17-31,1 0 16,-1 1 0,0-1-1,1 18-15,-1-17 16,-35-1-1,-17 18 1,34 0-16,-52 0 16,-141 0-1,52 0-15,54 0 16,-53 0 0,-18 0-1,-1 0-15,107 53 16,35-53-1,-17 17-15,-1 1 16,-17 0 0,-18 17-1,36 18-15,-89 70 16,124-70 0,-106 124-16,123-142 15,-53 159 1,54-53-1,-1-88-15,18 0 16,0 70 0,0-17-1,0-88-15,0 105 16,53 18 0,-53-123-1,141 123 1,35-35-1,-17-53 1,0 53 0,-53-89-16,70 19 15,-35 52 1,-123-88 0,176 0-16,0 0 15,-141 0 1,159 0-16,-36 0 15,-88 0 1,-70 0 0,176-35-16,-124-1 15,-17 19 1,71-71-16,-18 35 16,-71 17-1,35-105 1,-52 88-16,0 0 15,17-229 1,18 123 0,-53 142-16,18-195 15,-1 177 1,-17-142-16,0 107 16,0 35-1,0-54 1,0 19-16,-53 17 15,-35 0 1,88 18-16,-35-1 16,-18 19-1,35-1 32,1 18 78</inkml:trace>
  <inkml:trace contextRef="#ctx0" brushRef="#br0" timeOffset="117814.3776">23195 9631 0,'-18'0'63,"-34"106"-63,-37 52 15,19 36 1,52-70 0,-52 52-16,34-70 15,19 18 1,-1-54-1,18-52-15,-18-1 94,1-17-63,-18 0-15,-18 0 0</inkml:trace>
  <inkml:trace contextRef="#ctx0" brushRef="#br0" timeOffset="118499.2466">22454 10583 0,'0'53'93,"18"35"-77,0-17-16,-1-18 16,-17 0-1,18 17 1,-1-70-16,-17 36 16,36-36 15,70 0-16,70 0 1,36 0-16,35-89 16,-36 72-1,-140-18 1,-18 17-16,-18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9T04:14:55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16739 3951 0,'0'-18'110,"-17"1"-95,-1-1-15,-53-17 31,36 17-15,18 18-16,-36-35 16,0 17-1,-35 18-15,-1-17 16,19-1 0,-54-17-1,1 35-15,35 0 16,17 0-1,-70 0 1,53 0-16,-36 0 16,-17 0-1,53 0-15,-35 0 16,70 0 0,-53 0-1,-71 0-15,36 0 16,-53 0-1,53 0-15,18 0 16,34 0 0,1 0-1,-53 0-15,-35 0 16,52 0 0,-52 0-16,17 0 15,124 0 1,-89 0-1,36 0-15,-35 0 16,-54 0 0,54 17-16,-54 1 15,54-18 1,0 71 0,52-71-16,-52 53 15,87-36 1,-105 18-16,35 1 15,-17 17 1,-1 17 0,36-17-16,-35 18 15,-18 35 1,70-18 0,0-18-16,19 36 15,-37 53 1,1-53-16,53-36 15,-18 89 1,35-36 0,18-52-16,-17 35 15,17-18 1,0 36-16,0-1 16,0-52-1,0 34 1,0-34-16,0 17 15,17-17 1,89 52-16,-71-88 16,18 18-1,36 53 1,-37-53-16,107 35 16,0-17-1,-36-1 1,-70-52-16,53 0 15,88 17 1,-53-17-16,53 35 16,-53-1-1,18-34 1,18-18-16,-19 18 16,36-18-1,-17 0-15,70 0 16,-106 0-1,35 0 1,1 0-16,-107 0 16,89 0-1,53 0-15,-71 0 16,-71 0 0,18 0-1,36 0-15,-18 0 16,52 0-1,-69 0 1,87 0-16,-52-18 16,-1-35-1,71 18-15,-70-36 16,-72 54 0,37-19-1,-19 1-15,-35 0 16,54-36-1,-1 1-15,0-36 16,-17 35 0,17-17-1,-53 0-15,-17-71 16,35 36 0,-36 17-1,19-35-15,-19 17 16,1 1-1,-18 17-15,0 18 16,35 0 0,-35-71-1,0 53-15,0 18 16,0-36 0,0 36-16,0-18 15,0 18 1,0 0-1,-18 0-15,18 35 16,-35-35 0,18 35-16,17 35 15,0-35 17,0 36-17,-18-36 1,0 17-1,18 19 17</inkml:trace>
  <inkml:trace contextRef="#ctx0" brushRef="#br0" timeOffset="2328.5482">17604 3598 0,'-18'-17'109,"-70"17"-93,-71 0-16,71 35 15,-71 0 1,71-35 0,-36 36-16,1-36 15,52 17 1,18 1-16,36-1 125,17 19-125,35-19 15,18 54 1,18-36 0,17 18-16,0 18 15,0-18 1,-70-53-16,52 35 16,1-18-1,-36 36 1,18-35-16,-35-18 15,-1 18 1,-17-54 109,0-52-109,0 0-1,0 17-15,0-70 16,-17 106 0,-1-35-1,18 52-15,-18 0 16,18 1 15,0-19-31,-17 1 16,-1 17-1,-17 1 79,-18 70-78,-18 35-1,36-18-15,-53 1 16,17 70 0,71-106-16,-53 71 15,53-88 1,-35 35-1,35-36-15,-17 1 16,34-18 93,54-71-93,-36 36 0,36-53-16,17-18 15,-18 53 1,1 0 0,17-52-16,-53 69 15,1 19 1,-1-1 31</inkml:trace>
  <inkml:trace contextRef="#ctx0" brushRef="#br0" timeOffset="32841.4868">2205 4833 0,'0'0'0,"17"0"0,-52 0 172,0 0-156,17 0 0,-17 0-16,17 0 15,-52 0 1,17 0-16,18 0 15,-18 0 1,17 0 0,19 0-16,-18 0 156,17 35-125,18 1-31,-18 17 16,18-36-1,0 54 1,-35-18-16,35-36 16,0 54-1,0-1 1,-35 19-16,35-19 16,0 18-1,0 1-15,0-1 16,-18-18-1,18 18 1,0 71-16,0-106 16,0 71-1,0 17-15,0-53 16,0 0 0,0 36-1,0-1-15,0 1 16,-35-36-1,17 35-15,18 1 16,0-36 0,-18 35-1,18-34-15,0-37 16,0 37 0,0-19-1,0 36-15,0-35 16,0 34-1,0-52-15,0 53 16,0-35 0,-17 17-1,17-35-15,0 35 16,0 0 0,-18 0-16,18 36 15,0-54 1,0 36-1,0-35-15,0 17 16,0-17 0,0 34-16,0-34 15,0 17 1,0-53 0,0 89-16,0-89 15,0 89 1,0-71-1,0 70-15,0-88 16,0 54 0,0-37-16,0 19 15,0-36 1,0 1 0,0 34-16,0-35 31,0 1-31,0-19 15,0 54 1,0-18 0,0 0-16,0-18 15,0-17 1,0 17-16,0 18 31,0-36-15,0 1 15,0 0-15,0 17-1,0 18 1,0-35-16,0 34 16,0 1-1,0-17 1,0-19-16,0 1 15,0 35 1,0-36-16,-17 1 16,17 0-1,0 17 1,0 18 15,0-18 47,0-17-62,0 35 0,0-36-1,0 1 1,0 0-1,0-1 1,17 1 0,-17 0-1,0-1 1,0 1 109,0 0-109,35 17-1,-17-18-15,0 1 16,35 0-1,17-18 1,-34 17 0,87-17-1,-70 0-15,0 0 16,-18 0 0,18 0-1,-35 0 16</inkml:trace>
  <inkml:trace contextRef="#ctx0" brushRef="#br0" timeOffset="84404.9048">6032 13247 0,'18'0'344,"0"0"-329,17 0-15,0 0 16,-17 0 0,0 0-1,-1 0-15,19 0 32,-1 0-17,-18 0 1,19 0-1,-19 0 1,54 0 15,-53 0-15,-1 0 0,1 0-16,35 0 15,-18 0 1,0 0-1,-17 0 1,35 0 0,-36 0-16,19 0 15,-1 0 1,0 0 0,-17 0-16,17 0 15,-17 0 1,35 0-16,-36 0 15,36 0 1,-17 0 0,-1 0-16,0 0 15,0 0 1,1 0-16,-1 0 16,-17 0-1,35 0 1,-1 0-16,-34 0 15,53 0 1,-54 0-16,1 0 16,17 0-16,18 0 31,-35 0-31,35 17 16,-36-17-1,36 0 1,-17 0-16,16 0 31,-34 0-31,53 18 16,-36-18-1,18 18 1,-18-18-16,0 17 16,1-17-1,-1 0-15,36 0 16,34 18-1,-34-18 1,-1 0-16,19 18 16,-19-1-1,-52-17-15,-1 0 16,72 0 0,-36 36-1,17-36-15,-35 0 16,18 17-1,0-17 1,-35 0-16,17 0 16,36 18-1,-54-18-15,36 0 32,-17 0-17,-19 0 1,36 17-1,-18-17-15,18 0 16,-17 0-16,17 0 31,-1 0-31,-34 0 16,35 0 0,-18 0-16,53 0 15,-52 0 1,34 0-1,18 0-15,-52 0 16,-1 0 0,18 0-1,-35 0-15,17 0 16,35 0 0,-34 0-16,34 0 15,1 0 1,35 0-1,-36 0-15,18 0 16,-35 0 0,-35 0-16,35 0 15,-18 0 1,-17 0 0,17 0-16,18 0 31,-18 0-31,53 0 15,-52 0 1,17 0 0,-36 0-16,1 0 15,0 0 17,34 0-1,1 0-31,-35 0 15,17 0 17,1 0-17,17 0 1,-18 0 0,-18 0 15,1 0-31,17 0 15,18 0 1,18 0-16,-1 0 16,-52 0-1,0 0 1,17 0 78,-17 0-16,-1-17 94</inkml:trace>
  <inkml:trace contextRef="#ctx0" brushRef="#br0" timeOffset="86013.3947">13247 13194 0,'70'0'156,"-34"0"-156,17 0 16,-36 0-1,1 0 1,-1 0-16,1 0 16,0 0-1,-1 0-15,19 0 78,52 0-62,-53 0 0,0 0-1,-17 0 1,0 0 0,-1 0-1,36 0 95,18 0-95,35 0 1,-89 0-1</inkml:trace>
  <inkml:trace contextRef="#ctx0" brushRef="#br0" timeOffset="87117.3936">14834 13194 0,'36'0'188,"16"0"-172,-16 0-1,17 0-15,53 0 16,-36 0-1,-52 0-15,-1 0 79</inkml:trace>
  <inkml:trace contextRef="#ctx0" brushRef="#br0" timeOffset="93989.8708">1993 12012 0,'-17'0'31,"-19"53"-15,19-53-1,-1 71 1,-35 52-1,53-105-15,-35 17 16,0 35 0,17-70-16,18 36 15,0-19 17,-18 19-32</inkml:trace>
  <inkml:trace contextRef="#ctx0" brushRef="#br0" timeOffset="96621.5973">2275 12030 0,'36'0'125,"-19"0"-63,1 0-62,0 17 32,-18 19-17,0-1 16,0-17-31,0-1 16,0 36 0,0 0-1,0-35 17,-18-1-17,-17 1 16,-1-18-15,1 18 0,17-1-16,-34 1 31,69-18 219,1 0-234,35-18-1,-18 18 1,-17 0-1,17 0 157,-17 0-156,-1 0 62,1-17 31,0 17-62,-18-18-31,17 0 93,1 18-77,-1-17 46,19 17 250,-19 0 31</inkml:trace>
  <inkml:trace contextRef="#ctx0" brushRef="#br0" timeOffset="98230.9013">2593 12488 0,'0'36'63,"0"-1"-1,-18-17-46,-17-1 0,-18 1-16,0-1 15,18 1 1,-89-18 0,-17 18-16,71-18 15,34 0 1,-69 0-16,16 0 15,54 0-15,-35 0 32,-19 0-17,19 0 1,35 0 0,17 0-1,0 0 1,1-36-16,-1 36 15,-17-35 17,17 18-17,18-1 1,0-53 0,0 54-1,0-1 1,0 0-16,0 1 15,35-89 1,1 53-16,34-18 16,1 19 15,123-72-31,-141 89 16,105-18-1,-105 18 1,-17-1-16,17 19 0,-1-1 31,-16 18-31,17-18 16,0 18-1,-36 0 1,71 0-16,-17 0 16,17 0-1,0 0-15,-70 0 16,17 0-1,18 0 1,18 0-16,35 71 16,-89-71-1,36 53-15,-35-18 32,17 36-17,0 35 1,-17-71-1,-18 53 1,0 88 0,0-158-1,-18 53-15,-17 52 16,0-88 0,17 1-1,-52-1-15,34 18 16,-17-36-1,-17 19-15,35-36 16,17 17 0,0-17-1</inkml:trace>
  <inkml:trace contextRef="#ctx0" brushRef="#br0" timeOffset="106399.2074">3492 7108 0,'-17'0'125,"17"53"-110,0 0 1,0 18 15,0-36-31,0 18 31,0-35-15,0-1 0,17 1 93,19-18-93,-19-18-16,36-35 15,-35 36 1,0-1-1,17-17-15,-35 17 16,18-17 0,-1 35-16,1-35 15,-1 17 1,19 0 0</inkml:trace>
  <inkml:trace contextRef="#ctx0" brushRef="#br0" timeOffset="107782.7183">3475 8643 0,'0'35'78,"0"-17"-62,-18 35-1,18 0-15,0-36 16,0 19 0,0 17-1,0-36 16,0 1-15,0 0 0,35-71 124,1 35-124,17-35 0,-36 35-16,19-34 15,-36 34 1,17 0-16,1 1 15,0-1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9T04:17:34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7673 0,'0'18'156,"35"-18"-125,0 0-15,18 0-1,-17 0-15,16 0 16,-34 0 0,0 0-1,35 0-15,-18 0 16,-17 0 15,35 0-31,-36 0 16,1 0-1,35 0-15,-36 0 16,36 0 0,-35 0-16,52 0 15,-52 0 1,17 0-1,-17 0-15,0 0 125,17 0-31,18 0-31,35 0-32,-35 17-15,-35 18-16,35-35 15,-89 0 220,-34 0-204,-19 0-31,37 0 15,-1 0 1,-88 0-16,88 0 16,17 0-1,-17 0 1,36 0-16,-18 0 16,17 0-1,-35 0-15,18 0 16,17 0-1,-17 0 1,-1 0-16,19 0 16,-1 0-1,1 0 1,-36 0 15,35 0-31,-17 0 235,-36-17-235,54 17 15,-19 0 1,19 0 124,34 0 64,36 0-204,0 0 15,18 0 1,-36 0-16,53 0 15,0 0 1,36 0 0,-54 0-16,-52 0 15,0 0 1,17 0-16,0 0 47,-17 0-47,17 0 15,-17 0 1,-89 0 312,54 0-328,-54 0 16,0 0-1,19 0 1,-37 0-16,54-18 16,17 18-1,1 0-15,-1 0 16,-35-17 0,18 17-1,-18-18-15,18 18 16,17 0-1,0 0 17,-17 0-17,0 0-15,-36 0 16</inkml:trace>
  <inkml:trace contextRef="#ctx0" brushRef="#br0" timeOffset="8201.4071">6244 4762 0,'35'0'219,"-17"0"-219,0 0 16,35 0-1,17 0-15,-35 0 16,1 0 0,-19 0-1,1 0-15,0 0 16,-1 0-1,1 0-15,35 0 16,-36 0 0,19 0-1,-19 0-15,19 18 16,17-18 0,-36 0-16,36 0 15,0 0 1,-35 0-1,35 0-15,-36 0 16,36 0 0,-18 0-1,-17 0-15,53 0 16,-36 0 0,-17 0-16,17 0 15,-18 0 1,36 0-1,18 0 1,-36 0 0,18 0-1,-18 0-15,1 0 16,17 0 0,-36 0-16,1 0 15,17 0 1,-17 0-1,-1 0-15,1 0 16,0 18 0,35-18-16,0 0 15,35 17 1,-71 1 0,1-18 187,-18-18-188,0-17 1,0 17-16,0 1 16,0-36-1,0 0 1,0-18-16,0 36 15,0 0 1,0 17-16,0-35 16,0 18-1,0 17 1,0-17-16,0 18 16,0-1-1,0 0 1,0-17-16,0 17 15,0 1 1,0-1 0,0 0 124,-18 18-124,-17 0 0,0 0-1,-18 0-15,-35 0 16,-36 0-1,54 0 1,-54 0-16,71 0 16,-35 0-1,18 0-15,17 0 16,0 0 0,-18 0-1,36 0-15,-18 0 16,35 0-16,-17 0 15,0 0 1,17 0 0,-35 0-1,0 0-15,-17 0 16,34 0 0,1 0-16,-53 0 15,53 0 1,17 0-1,0 0-15,-17 0 16,-18 0 0,-17 0-16,52 0 15,-17 0 1,17 0 31,18-17-32,-17 17 173,-19 35-172,36 0-1,0 18 1,0 0-16,0-18 15,0 36 1,0-36 0,0 1-16,0-1 15,0-18 1,0 1 62</inkml:trace>
  <inkml:trace contextRef="#ctx0" brushRef="#br0" timeOffset="10742.6609">8396 4145 0,'18'0'94,"-18"18"-94,0 35 15,0 17 1,0-34-16,0-1 16,0 53-1,0-35 1,0-18-16,0 18 16,0 0-1,0-35-15,0-1 31,0 19 1,17-36 93,19 0-110,-19 0 1,19 0 0,52 0-1,0 0-15,0 0 16,-17 0-1,35 0-15,-54 0 16,1 0 0,-35 0-1,17 0-15,53 0 16,-52 0 0,34 17-1,-34-17-15,-19 18 16,19-18 171,34 17-171,1 19 0,-36-36-16,-35 17 15,35-17 95,-17 0-95,-18-35 1,17-18-1,-17-17 1,18 17 0,-18 0-16,35-53 15,-35 18 1,0 53 0,0-36-16,0 18 15,0 18 1,0-36-1,0 54 17,0-1-32,0 0 156,-17 18-140,-19 0-1,-69 0 1,52 0-16,-71 0 15,1 18 1,-36-18-16,36 0 16,34 18-1,36-18-15,18 17 16,-18-17 0,0 35-1,36-35-15,-1 0 47</inkml:trace>
  <inkml:trace contextRef="#ctx0" brushRef="#br0" timeOffset="11701.1914">8220 4727 0,'0'18'109,"0"17"-93,0 18-1,0-18 1,0 18-16,0-35 16,0 0-1,-18 34-15,0-34 16,1-18-1</inkml:trace>
  <inkml:trace contextRef="#ctx0" brushRef="#br0" timeOffset="13027.9052">9737 4745 0,'35'0'62,"0"17"-30,-35 1-17,0 0 1,0 17-1,0 0 1,-17-35 0,-1 36-1,0-19-15</inkml:trace>
  <inkml:trace contextRef="#ctx0" brushRef="#br0" timeOffset="14579.4513">10513 3845 0,'0'-17'47,"-18"17"-16,0 0-31,-17 53 15,18 17 1,-1-52-16,-17 88 16,17-36-1,0 54 1,1-89-16,17 35 16,-18-17-1,18 18-15,0-53 16,0 34-1,0 19 1,0-36-16,0 1 16,0-19-1,53 71 1,-35-70-16,-1 17 16,36 18-1,-18-53-15,18 0 16,0 0-1,0 0 1,53 0-16,-35 0 16,-18 0-1,-18 0 1,18-35 0,-36 35-1,1-35-15,0-18 16,-1 35-1,36-17-15,-35-18 16,17 0 0,-35 35-1,0-17-15,0 17 16,0-34 0,18-54-1,-1 53-15,1-18 16,0 1-1,-18-1-15,0-17 16,0 17 0,0 36-1,0-35-15,0 52 32,-18-17-17,-17 35 16,-53-18-31,17-53 16,36 71 0,-18 0-1,18 0-15,-36 0 16,53 0 0,1 0-16,-19 0 46,19 0-30,-36 18 0,18 0-16,-1-18 31</inkml:trace>
  <inkml:trace contextRef="#ctx0" brushRef="#br0" timeOffset="22735.7256">6914 3810 0,'0'18'47,"18"52"-47,17-17 15,1 18 1,-19-36 0,-17-17-16,18-1 15,0 36 1,-18-18-1,17-17 79,18-18-78,18 0-16,53-35 15,-53-36 1,0 36 0,-35 0-16,17 17 15,18-53 1,-35 54-16,17-18 16,-18 17 15,1 18-31,0-35 31</inkml:trace>
  <inkml:trace contextRef="#ctx0" brushRef="#br0" timeOffset="60789.9647">10583 2628 0,'0'18'141,"0"35"-141,0 53 15,0-36 1,36 18-1,-36 36-15,17-36 16,-17-35 0,0 17-16,0-34 15,18 87 1,-18-105 0,18 105-16,-1-70 15,-17-35 16,0 0-31,0 17 266,-53-70-250,18-1-16,17 19 15,-17-36 1,17 35-16,-17 0 31,35 1 266,0-1-297,35 0 16,-17 18-1,88-35 1,-88 18 0,17 17-1,-18 0-15,1 0 31,0 0-31,-1 0 16,1 0 15,0 0 297,-18 17-296,0 1-32,0-1 15,0 1 1,0 0 125,0 17-48,-18-35-77,18 18 31,-18-1-32,18 1 173,-17-18-172,-1 18 46,18-1-46,-18 1-1,1-18 313</inkml:trace>
  <inkml:trace contextRef="#ctx0" brushRef="#br0" timeOffset="66389.9429">10954 2205 0,'-18'0'125,"-70"0"-125,53 0 16,-36 0 0,-17 0-1,17 0-15,-35 0 16,36 0 0,-54 0-16,1 0 15,35 0 1,-36 0-1,71 0-15,36 0 16,-1 0 0,0 0-1,18 35 126,0-17-125,0 70-16,0-35 15,0 53 1,0-36-16,0 1 15,0-1 1,0-17 0,0 0-16,0 53 15,0-53 1,0 0-16,0 35 16,0 36-1,0-72 1,0 1-16,0 36 15,0-19 1,0-17 0,0 0-16,0 18 15,0-19 1,0-16-16,0 34 16,0-17-1,0-18 1,18 71-16,-18-88 15,0 52 1,18-17-16,-18-35 16,17 53-1,-17-36 1,0 18-16,0 17 16,0-34-1,0 17-15,18 17 16,-18-17-1,0-18 1,0 18-16,18 0 16,-18-18-1,0 18 1,17-17-16,-17-19 16,0 1-1,0 17-15,0-17 16,18 17-1,-18-17 1,0-1 15,18 19-31,52-1 125,-35-35-109,18 0 0,18 18-16,70-18 15,-18 17 1,36-17-1,-18 18-15,18-18 16,-71 0 0,0 17-1,-17-17-15,17 0 16,-17 0 0,35 0-16,-36 0 15,-52 18 1,52-18-1,-52 0 17,0 0 77,-1 0-93,1-18-1,0-17 1,-1-18 0,1-35-16,17-18 15,-35 18 1,18-18-16,-18 0 15,17 36 1,-17-89 0,18 71-16,-18-53 15,0 70 1,0-17-16,0 0 16,18-18-1,-18 0 1,0-17-16,0 34 15,0-34 1,0 52-16,0 1 16,0 17-1,0 35 1,0-35-16,0 1 16,0-1-1,0 17 1,0-17-16,0 0 15,0-17 1,0 52-16,0-17 16,0 0-1,0-1 1,0 19-16,0-1 16,0 1-1,0-1-15,0 0 31,0 1-15,0-1 109</inkml:trace>
  <inkml:trace contextRef="#ctx0" brushRef="#br0" timeOffset="78393.5023">9454 11430 0,'0'35'188,"0"53"-173,0 54-15,0-72 16,0 18 0,0-17-1,0-53-15,18 52 16,-18-17 0,0 0-1,18-18 1,-18-17-1,0-1 17,17 1 374,1 53-406,0-36 16,-18 18-1,17-18 1,-17-17-16,18 35 15,-18-36 1,18 19 187,-18-72-140,0-17-48,0 18 17,-18-18-17,18 36-15,0-1 31,-18-17 94,1 17-125,-1 0 16,0 1 0,18-19 218,53 19-218,71-18-16,-71 17 31,-36 18 78,1 0-93,0 0-16,-1 0 31,1 0 94,-18 18-109,0-1-16,0 36 15,-35 35 1,17-52 0,18-19-1</inkml:trace>
  <inkml:trace contextRef="#ctx0" brushRef="#br0" timeOffset="81588.6997">11624 13053 0,'-35'53'141,"17"-36"-126,0-17-15,-34 18 16,34-18-1,-70 18-15,52-18 16,-122 0 0,122 0-1,-52 0-15,71 0 32,-1 0-32,0 0 15,18-53 1,-35 17-1,0 19 1,17-54 0,0 36-1,1 17-15,17 1 16,-18-54 0,18 36-16,0 17 15,0 1 16,0-1-31,0-35 16,0 35 0,0 1-16,0-1 15,0-35 17,18 18-17,52 0 1,-52 35-1,17 0-15,1-18 16,16 18 0,1 0-16,0 0 31,-17 0-15,-1 0-16,18 0 15,-36 0 1,36 18-16,36 87 15,-89-87 1,35 17 0,0 54-16,-35 16 15,18-16 1,-18-72-16,0 18 16,0 36-1,0-36 1,0 1-16,0 17 15,0-36 1,-18 1 0,0-1 15</inkml:trace>
  <inkml:trace contextRef="#ctx0" brushRef="#br0" timeOffset="82604.494">11712 13670 0,'0'35'31,"0"18"16,-17-53-31,-1 0 0,-123 0-1,70 0-15,-35-17 16,36 17-1,-18-36-15,70 36 16,-35-35 15,53 17-15,0-52 0,0 52-16,0-52 15,0 34 1,0-34-1,0 35 1,0 17 0,53-17-16,-18 17 47,-17 18-47,0 0 15,52 0 1,1 0-1,52 0-15,-17 35 16,-35 36 0,-54-71-16,71 53 15,-70-18 1,-18 0 0,18 1-1,-18-19 1,0 1-16,0 0 47,0 17-32,-18-18 110</inkml:trace>
  <inkml:trace contextRef="#ctx0" brushRef="#br0" timeOffset="83818.9184">11730 14270 0,'-18'-35'16,"1"17"31,-19-17-32,19 35 1,-36-18 0,-71 0-16,54 1 15,-107-36 1,54 18 0,-54 35-16,72-53 15,87 53 1,-35-36-1,35 36 17,18-35-17,0 17 1,0 1 0,0-18-16,36-18 31,34 35-16,-34 0 1,-19 18 31,1 0-47,35 0 16,-18 36-1,-17-19 1,17 19-16,-17-36 15,-18 35 1,17 0 0,-17-17 77,0-1-77</inkml:trace>
  <inkml:trace contextRef="#ctx0" brushRef="#br0" timeOffset="94785.5743">6332 18027 0,'0'-18'47,"-17"18"-16,-19-53-15,-16 0-1,52 18 1,-36-18-1,36 36-15,-17-36 16,17-35 0,0 35-1,0 35-15,0 0 16,0-35 0,0 36-1,17-19-15,36 36 16,-35 0 46,-1 0-62,36 0 16,18 0 0,-53 0-16,17 36 15,88 87 1,-123-87-1,0 16-15,0 107 16,0-88 0,0-18-16,0 35 15,-70-35 17,34-53-17,-52 35 1,0-35-1,70 0-15,-17 0 16</inkml:trace>
  <inkml:trace contextRef="#ctx0" brushRef="#br0" timeOffset="96113.0249">8008 18115 0,'0'-18'63,"-18"18"-1,-35-17-62,18 17 16,-35-35 0,34-1-1,-17-17-15,36 53 32,-1-53-32,1 18 15,17 0 16,0 0-31,0-18 16,0 35 0,0-35-16,17-17 15,1 70 1,17-18 0,0 18-1,18 0 16,-35 0 1,17 0-1,53 106-15,-70-71-16,35 71 15,-53-71 1,0-17-16,0 52 15,0-34 17,0-19-32</inkml:trace>
  <inkml:trace contextRef="#ctx0" brushRef="#br0" timeOffset="97171.9831">9648 18009 0,'-17'18'78,"-18"17"-78,-18-17 31,0-18-15,-35 0 0,17 0-1,-17 0-15,35 0 16,18-18 0,35 1-1,-53-1-15,17-17 16,36-18-1,0 35-15,0-17 16,0-71 0,0 71-1,0-1 1,0 19 15,36-18-31,-1 17 16,0 18-1,18 0 17,0 0-17,0 0-15,70 0 16,-87 0 0,52 70-1,-35-17 1,35 71-1,-88-107-15,0 72 16,0-72 0,0 19-16,0-1 31,0 18-15,-35 0-1,17-53 126,0 17-126</inkml:trace>
  <inkml:trace contextRef="#ctx0" brushRef="#br0" timeOffset="105214.1741">11624 7673 0,'-35'0'94,"-1"0"-79,-52 0 1,18 0-16,-1 0 16,18 0-1,18 0-15,-36 0 16,36 0-1,17 0 1,-17 0-16,0 0 31,-18 0-31,0-18 32,53 1-17,-18-1-15,1 0 16,-1-17-16,1-18 31,17 36-15,0-1-1,0-17-15,0-18 32,0 17-17,0 1 1,17 0-1,1 17-15,-1 1 16,1-1 0,17 18-1,-17 0 1,17 0 0,36-18-1,-71 1 1,17 17-1,19 0-15,17 0 47,0 0-31,-18 0 0,0 17-1,-17-17 1,-18 18-1,35 35 1,-17-53 0,17 53-16,-17-53 15,-18 17 1,17 72 0,-17-72-1,0 36 1,0-18-16,0 1 15,0-19 1,0 1 0,-53 53-16,0-54 15,1 1 1,16-18 0,-17 17-16,18-17 15,17 0 1,-17 18-16,17-18 15</inkml:trace>
  <inkml:trace contextRef="#ctx0" brushRef="#br0" timeOffset="122819.6647">5397 7849 0,'0'-17'187,"-17"17"-187,-36 0 16,35 0-1,-17 0 1,-18 0 0,35 0-1,-17 35 1,0-17-1,-18-1 1,0 1-16,18-1 31,-18-17-15,18 0 15,-71 18-31,106 0 16,-36 17-1,-16-17 1,34-1 15,0 1-15,-17 0-16,17-1 16,-17 36-1,-18 0-15,36-53 31,-1 53-15,0-35-16,18-1 16,0 36-1,0-18 1,0 18 0,0 0-1,0 18 1,0-54-1,0 1-15,0 17 32,0 18-17,18 0 1,-18-35 15</inkml:trace>
  <inkml:trace contextRef="#ctx0" brushRef="#br0" timeOffset="123711.5428">4445 8678 0,'18'18'141,"17"17"-125,35 36-1,-17 35 1,-17-71 15,-19-35-31,1 18 78,52-18-47,-17-18-15,-35 18 0,17-35-1,1-18 1,-19 35 0,1 18-1</inkml:trace>
  <inkml:trace contextRef="#ctx0" brushRef="#br0" timeOffset="126163.3944">4974 7391 0,'-17'-18'141,"-36"18"-141,35 0 31,0 0-31,1 0 32,-1 0-17,-35 18-15,18-1 110,35 1-64,0 0-30,-18-1 0,18 1-1,0 35-15,0 17 16,0-17 0,0 18-1,0-36-15,0 89 16,0-107-1,0 89-15,0-71 16,0 36 0,0-53-1,0 52-15,0-17 32,0-35-1,0-1-16,0 1-15,0 17 32,0-17 46,0 17-78,0-17 47,0 17 15,18-35-46,17 0-16,18 0 47,-71 0 203,1 0-235,-19 0-15,-16 0 16</inkml:trace>
  <inkml:trace contextRef="#ctx0" brushRef="#br0" timeOffset="128670.649">7391 9366 0,'-18'0'62,"18"18"1,53-18-47,-35 0-1,35 18 1,17-18-16,18 0 15,-17 0 1,-18 0 15,70 0-15,-35 0-16,36 0 16,-71 0-1,-18 0-15,53 0 16,-52 0 15,-1 0-15,-18 0-1,54 0-15,-18 0 32,17 0-17,19 0-15,-36 0 16,70 0 15,-52 0-15,-18 0-1,-36 0-15,36 0 16,-35 0 0,35 0-1,70 0-15,-88 0 16,-17 0-1,35 0-15,70 0 16,-70 0 0,18 0-1,-1 0 1,-34 0 0,-19 0-1,19 0 1,-19 0-1,54 0-15,-1 0 32,-17 0-17,-17 0-15,-19 0 32,1 0-32,17 0 31,-17 0-16</inkml:trace>
  <inkml:trace contextRef="#ctx0" brushRef="#br0" timeOffset="133114.434">13882 9313 0,'53'-53'0,"70"36"16,-52 17-1,17-18-15,-70 0 16,87 18-1,-69 0 1,-19 0-16,1 0 31,53 0-31,-36 0 32,18 0-17,-36 0-15,36 0 16,-17 0-1,-19 0 1,54 89-16,-54-72 16,19 1-1,-36 0 1,0 52 0,0-35-1,0 1 1,-53-1-1,-124-35-15,160 0 16,-36 0 0,-88 0-1,123 0-15,-35 0 16,35-18 0,18-17 15,18-35-16,88 34 1,17-17 15,177 36-31,-17-1 16,52 18 0,-53-53-16,-70 53 15,-71 0 1,-71 0-1,-52 0-15</inkml:trace>
  <inkml:trace contextRef="#ctx0" brushRef="#br0" timeOffset="133519.3507">16351 9031 0,'71'0'16,"-54"0"0,54 71-16,-53-1 31,-18-17-31,0-35 16,0 17-1,-18 0 1,-17 18-16,-53-17 15,-1-1 1,19-18-16,17 1 16,35-18-1,1 18 1</inkml:trace>
  <inkml:trace contextRef="#ctx0" brushRef="#br0" timeOffset="141529.4483">4286 12153 0,'18'0'94,"17"18"-79,89 35 1,-89-18-16,0 0 31,36 18-15,-54-35-16,54 17 16,-53-17 15,17 17-31,-35-17 15,17-1 1,19 1 0,-36 0 15</inkml:trace>
  <inkml:trace contextRef="#ctx0" brushRef="#br0" timeOffset="142050.3072">4851 12330 0,'17'0'47,"19"0"-32,-19 35-15,19 0 16,-36-17 15,0 35-31,0-36 32,0 1-17,-106-18 1,70 0-1,19 0 1,-36 0 0,35 0-16,18-53 93</inkml:trace>
  <inkml:trace contextRef="#ctx0" brushRef="#br0" timeOffset="144893.2256">6156 8149 0,'0'18'125,"18"-1"-109,-1 1-16,1 0 15,17 17 1,-17-35 0,-1 0-16,19 0 15,17 18 1,-53-1-16,88-17 15,-53 0 1,0 0 0,54 18-16,-54-18 15,88 0 1,-70 0-16,0 18 16,0-18-1,71 0 1,-89 0-16,-18 0 15,1 0 1,0 0 0,-1 0-16,1 0 15,0 0 17,-18 17 186,-53-17-202,0 0-16,18 0 16,-89 18-1,71-18-15,-88 0 16,88 0-1,-53 35 1,71-35-16,-18 0 16,35 0-1,-17 0 1,-35 0-16,34 0 16,-17 0-1,1 0 1,52 18 171,35-18-171,124 0 0,-36 0-1,53 0-15,-34 0 16,-90 0-1,54 0-15,-18 0 16,-35 0 0,-35 0-1,-36 0 142,-35 0-142,18 0 1,-53 0-16,0 0 15,35 0 1,-88 0 0,123 0-16,-105 0 15,70 0 17,123 0 77,89 0-78,-106-18-15,53 0-1,-89 18 1,1 0-16,0 0 31</inkml:trace>
  <inkml:trace contextRef="#ctx0" brushRef="#br0" timeOffset="154916.5242">16986 7214 0,'0'18'62,"0"35"-46,0-18-1,0 18 1,0-18-16,0 1 16,0 17 15,0-36-16</inkml:trace>
  <inkml:trace contextRef="#ctx0" brushRef="#br0" timeOffset="156795.4828">17004 7338 0,'18'-18'79,"-18"0"-79,17 18 31,18 0-16,1 0 32,-1 0-47,-17 0 16,17-17 0,-17 17 109,-1 0-110,1 0 1,17 0 109,-17 0-110,-1 0 32,54-35-31,-36 35-16,-35 17 172,0 1-157,0-1 1,0 36-16,0-35 16,0 17-1,-35 1 1,35-19-16,-18 36 16,1 0-1,-1-35-15,18-1 16,0 1-1,-18 17 48,18 1-1,-17-19-46,17 18 0,0 1-1,-18-19 220,0 19-220,18-19 1,0 1 31,0 0 47,0-1-94</inkml:trace>
  <inkml:trace contextRef="#ctx0" brushRef="#br0" timeOffset="158294.6321">17251 8043 0,'-18'18'62,"18"0"-62,-17-18 16,-36 17-1,17-17-15,-17 0 16,18 0 0,18 0-1,-19 0-15,1 0 16,-36 0-1,18 0 1,18 0-16,-18 0 16,-17 0-1,-1 0-15,54-17 16,-19-1 0,19 0-1,-1-17-15,0 17 16,1 1-1,17-19-15,-18-34 16,-17-1 0,35 36-1,0-18-15,0 18 16,0-36 0,0 18-16,0 18 15,0-53 1,0-71-1,0 142 1,17-54 0,36 18-1,18-53-15,-53 89 32,-1-19-32,18 1 15,-17 17 1,17 1-1,18-1-15,0 1 32,18-1-17,35 0 17,-71 18-32,71 0 15,-18 0 1,-35 0-16,-36 0 15,36 0 1,18 18 0,-36 0-16,18 17 31,18 53-15,-54-70-16,1 17 15,0 35 1,17-17-16,-17 18 15,-1-1 1,-17-34 0,0 70-1,0-89 1,0 36-16,0 53 16,0-53-1,0 0 1,-53 17-16,18-34 15,-18 17 1,-18-1 0,54-16-1,-36-19 1,18 1 171</inkml:trace>
  <inkml:trace contextRef="#ctx0" brushRef="#br0" timeOffset="175426.2291">5891 9119 0,'-35'0'156,"53"0"-93,17 0-63,-17 0 15,35 0 1,-18 0-1,18 0-15,17 0 16,-34 0 0,17 0-1,-36 0 1,1 0 0,-1 0-16,19 0 15,17 0 1,0 0-1,-18 0-15,88 0 16,-35-17 0,-52 17-16,70 0 15,-53 0 17,-18-18-32,35 18 15,71 0 1,-123 0-16,123 0 15,-70 0 1,-18 0 0,-36 0-1,19 0 1,52 0-16,-53 0 16,18 0 15,-18 0-31,18 0 31,-18 0-15,18 0-1,-35 0 1,70 0-16,36 0 31,-54 0-15,-52 0-1,0 0 1,17 0-16,18 0 31,0 0-15,17 0-16,-35 0 16,18 0 15,-35 0-16,0 0 1,35 0-16,-18 0 31,35 0 16,-34 0-16,-1 0-15,0 0 15,-17 0 16,0 0-31,-1 0-1,18 0 48,-17 0 46,17 0-109,-17 0 141,0 0-125,-1 0 15,1 0-31,0 0 47,-1 0-47,1 0 15,-1 0 1,19 0 0,-19 0-16,1 0 15,0 0 1,17-18-16,0 18 15,-17 0 1,-1 0 0,36-17-16,-35 17 47,0 0-32,-1 0 1,1 0 15,0 0 0,-1-18 204,1-17-220,0 17-15,-18-17 16,0 17 0,17-35-1,-17 36 1,0-1-1,0 0 1,0 1-16,0-36 78,0 18 47,-17-1-94,-1 19 1,18-19-17,-18 36 110,18-17-78,-35 17-31,17 0-1,-35-18-15,-17 18 16,52 0 0,-123 0-16,88 0 15,-70 0 1,87 0-16,-140 0 16,88 0-1,17 0 1,54 0-16,-89 0 15,71 0 1,-36 0 0,-70 0-16,53 0 15,17 0 1,18 0-16,18 0 16,-36 35-1,-52-35 1,88 0-16,17 0 15,-35 0 1,-35 0 0,35 0-16,-18 0 15,36 0 1,-106 0-16,106 0 16,-1 0-1,-34 0-15,35 0 16,17 0-1,-35 0 1,-17 0-16,17 0 16,0 0-1,0 0 1,0 0 0,18 0-1,-18 0-15,0 0 16,35 0-1,-70 0 1,35 0 0,-18 0 15,54 0-31,-1 0 16,-105 0-1,70 0 1,17 0-1,-16 0 1,-54 0-16,35 0 31,54 0-31,-36 0 16,35 0 0,0 0-1,1 0 1,-19 0 15,-16 0-31,-1 0 31,35 0-15,0 0 0,1 18 187,17 0-203,0 17 15,0-17 1,0 35 0,0-18-1,0-18 1,0 19-16,0-1 15,0-17 1,0-1 0,0 1-16,0 17 15,0-17 1,0 17 0,0-17-16,0-1 46,0 1 204,35-18-218,36 0-17,-19 0 1,54 0-16,-53 0 16,53 0-1,-71 0-15,142 0 16,-1 0-1,-35 0 1,-88 0-16,-18 0 16,1 0-1</inkml:trace>
  <inkml:trace contextRef="#ctx0" brushRef="#br0" timeOffset="182164.3787">6562 11307 0,'0'-36'78,"0"19"-62,-53-1-1,35 0 1,-35 18 0,-17-35-1,17 35-15,-35-18 31,70-17-15,-70 35-16,-1 0 16,1 0-1,35 0 1,18 0 0,-35 0-1,-19 0-15,72 0 16,-89 0-1,-18 0 1,54 0 0,35 18-1,-18-1-15,35 1 16,-70 17 0,70-17-1,-17 35 1,17-35-1,18 17 1,-17 18 15,17-18-15,0 18 0,0-18-1,0-17 1,0-1-1,0 36 1,0-35 0,17 17-1,1 1-15,35 16 16,-18-16 0,0-19-16,89 54 15,-54-53 1,89 17-1,-35 18 1,-107-53 0,107 17-16,-89-17 15,18 0-15,88 0 32,-88 0-32,70 0 15,-87 0 1,105 0-16,-88 0 15,17 0 1,1 0 0,-36 0-1,36 0 1,-18 0 0,17-17-16,-52-1 15,-1 18 1,19-35-16,-19 35 15,1-18 1,0 1 0,-1 17-16,-17-36 15,18 1 1,0 35-16,-1-35 16,1 17-1,-18-17 1,0 0-1,17 17 1,-17 0-16,18-35 16,-18 18-1,0-18 1,0 0 0,0 18-1,0 0 1,0-1-1,0 19 1,-53-36-16,18 18 16,-124-71-1,71 88 1,35 0-16,-176-17 16,52-18-1,107 53-15,-71-35 16,105 17-1,-52 18 1,71 0-16,-1-17 16,0 17-1,-17 0 188,-18 0-187,-53 0 0,71 0-1,0 35-15,-1-17 16,19-18 0,-1 0-1,-17 0-15,17 0 16,-52 17-1,52 1-15,0-18 16,1 0 0,-19 0-1,19 0-15,-18 18 16,17-18 0,0 17-16,-17 1 62,-18 35-46,35-53-1,18 17 17,-17-17-32,-1 18 15,18 0 1,-17-18 15,-1 17-15,0 36 15,18-35-15,0 0-1,-17-18 1,17 17-1,0 36 1,0-35 0,0-1-1,0 19 1,0-19-16,0 36 16,0-18-1,0-17 1,53 53-16,-36-54 15,18 19 1,-35-19 0,89 36-16,-89-35 15,53-1 1,17 19-16,-52-19 16,17 1-1,53 0 1,-52-1-16,16-17 15,-52 18 1,106 0-16,-18-18 16,-52 0-1,122 0 1,-87 0-16,-18 0 31,-18 0-31,-17 0 16,17 0-1,71 0 1,-71 0-16,53 0 16</inkml:trace>
  <inkml:trace contextRef="#ctx0" brushRef="#br0" timeOffset="192896.7901">22031 2134 0,'53'53'94,"0"18"-78,-36-54-16,19 54 15,-36-53 1,17 17 0,1-17-16,0-18 62,17 0-46,0 0-16,71-71 15,-88 53 1,52-52 0,-35 52-16,18-17 15,-35 17 16,-18 1-15,35-1 0,-17 18 15,-18-18 0</inkml:trace>
  <inkml:trace contextRef="#ctx0" brushRef="#br0" timeOffset="194393.6398">21713 9437 0,'18'0'78,"70"53"-78,-35 0 15,-18 0 1,1-1 0,-19-34-16,19 53 15,-19-36 1,1-17-16,17-1 47,-17-17-32,52-35 1,-34 0-16,-1-71 16,-17 106-1,35-106 1,17-35-16,-52 88 31,-1 0-31,1 35 110</inkml:trace>
  <inkml:trace contextRef="#ctx0" brushRef="#br0" timeOffset="230440.8998">20179 8396 0,'18'0'62,"17"0"-46,124 0-1,52 0 1,54 0-16,-1 0 16,1 0-1,17 0-15,-35 0 16,-18 0 0,1 0-1,17 0-15,35 0 16,18 0-1,-71 0-15,0 0 16,1 0 0,17 0-1,17 0-15,-70 0 16,53 0 0,-70 0-16,17 0 15,-36 0 1,72 0-1,-89 0-15,70 0 16,-34 0 0,-1 0-1,36 0-15,-18 0 16,-18 0 0,36 0-1,-71 0-15,-35 0 16,-71 0-1,106 0-15,0 0 16,-88 0 0,88 0-16,-105 0 15,105 0 1,-18 0 0,1 0-16,-18 0 15,17 0 1,-52 0-16,-1 0 15,18 0 1,53 0 0,-52 0-16,-19 0 15,71 0 1,-105 0 0,17 0-16,-1 0 15,-16 0 1,105 0-16,-18 0 15,54 0 1,-89 0 0,-18 0-16,-34 0 15,17 0 1,0 0 0</inkml:trace>
  <inkml:trace contextRef="#ctx0" brushRef="#br0" timeOffset="230993.2304">29880 8273 0,'71'0'63,"-18"0"-48,-36 17-15,36 36 16,-35-35-1,-18-1 1,-18 1 0,-35 53-1,18-36-15,-18-35 16,18 18 0,17-18-1</inkml:trace>
  <inkml:trace contextRef="#ctx0" brushRef="#br0" timeOffset="231713.3063">30339 8643 0,'-18'0'46,"18"-18"-30,0-17 0,0 17-16,0-17 15,18 18 1,0-1-16,34 0 16,-34 18-1,0 0 1,-1 0 31,19 0-47,-19 36 15,1 16 1,-18-34-16,0 17 16,0 36-1,0-53 1,0 17-16,0-17 15,-18 17 1,36-35 140</inkml:trace>
  <inkml:trace contextRef="#ctx0" brushRef="#br0" timeOffset="232376.4212">30745 8502 0,'-36'0'78,"-17"0"-62,18 0 0,35 35-1,-18-17 1,18 17 0,0-17-16,0-1 15,0 19 1,0-19-1,0 1-15,18 35 16,53-53 0,-36 0-16,53 0 15,-70 0 1</inkml:trace>
  <inkml:trace contextRef="#ctx0" brushRef="#br0" timeOffset="234783.8009">18962 1993 0,'0'53'109,"0"0"-93,0-18-16,0 36 16,0-1-1,0-52 1,17 35-16,19-18 15,-1-35 1,-35 18 0,35-18 15,1 0-31,-19 0 16,18 0-1,-17-53 1,-18 35-16,18-17 15,-18 17 1,0-35-16,0-17 16,0 52-1,0-105 1,0 88 0,0 52 124,0 71-140,0-70 16,0 70-1,0-17-15,35 52 16,-17-52 0,17 52-1,-35-105-15,18 105 16,-1-52 0,-17-53-16,0 17 15,0-18 1,0 1-1,0 17 1,-17-35 0,-1 0-1,-17 18-15,17-18 63,18-53-32,0 0-15,0 18-1,0 0 1,18-36 0,-1 53-1,1 1 1,17 17-16,18 0 31,-53-18-15</inkml:trace>
  <inkml:trace contextRef="#ctx0" brushRef="#br0" timeOffset="236933.8667">32067 8961 0,'-17'17'94,"-1"-17"-78,1 35 31,-54 1-16,-70 34-31,53-34 15,0-1 1,35-18 0,-18-17-16,-52 36 15,34-19 1,-122-17-16,123 0 16,-36 0-1,36 0 1,17 0-16,-35 0 15,54 0 1,-19 0-16,36-17 16,-36-1-1,18 0 1,36 18-16,17-17 16,-18 17-1,0-18 1,1-17-1,17-18 1,0 35-16,-18-17 16,18-18-1,0 18 1,0-18-16,0 0 16,0 35-1,0-17-15,0 18 16,0-36-1,0 0 1,18 17-16,-1-69 16,36 69-1,-35-17-15,35 18 16,-18 0 0,-17 17-1,17 18-15,-17-17 16,-1-19-1,36 36-15,18 0 32,-18 0-17,-36 0-15,36 0 16,-35 0 0,17 0-1,18 0 1,18 18-1,-54 0-15,19 17 16,-1-18 0,0 54-1,-17-18 1,-18 35 0,0 0-16,0 1 15,0-37 1,0 72-1,0-71-15,0 53 16,0-36 0,-18 1-16,-17-18 15,35-36 1,-53 36 0,-53 53-16,71-35 15,-1-36 1,19-17-16,-18-18 78,-1 0-62,1 0-1,-53 0 1,-89 0-16,36 0 15,0-89 1</inkml:trace>
  <inkml:trace contextRef="#ctx0" brushRef="#br0" timeOffset="239046.9878">19385 3228 0,'-18'0'110,"-17"0"-110,0 0 15,-53 0 1,0 0-1,35 0-15,17 0 16,-52 0 0,71 0-1,-36-35 1,0-1 0,17 19-16,19-1 15,-1 0 1,-17 1-16,-18-89 15,18 88 1,17-35 0,-17-17-16,17-1 15,18 36 1,-35-53-16,17 35 16,18 18-1,0-18 1,0 0-16,0-18 31,0 54-15,0-1-1,0 0 1,0-17-16,0-18 16,0 35-1,35-17 1,-17-18-16,35 18 15,-35 17 1,-1 18 0,1-17-1,0-1 1,87-17-16,-52 0 16,0 17-1,-17 0-15,16 1 16,1 17-1,-17-18 1,-19 18 78,1 0-79,17 0 1,0 53-16,18 17 16,-35-34-1,0 17-15,-1 0 16,-17-18 0,18 0-1,0 18-15,-18 0 0,0-18 31,0 36-31,0 17 16,0-35 0,0 17-1,0 19-15,0-54 16,0 0 0,0 18-1,-18 0-15,0-18 16,1-17-1,-19 35-15,19-35 16,-1-1 0,-17-17-1,-18 18-15,35-18 16,1 17 0,-1-17 155</inkml:trace>
  <inkml:trace contextRef="#ctx0" brushRef="#br0" timeOffset="244134.3861">21625 8167 0,'0'17'31,"0"1"48,0 0-79,-35-18 46,17 0-46,-17 0 16,17 0 0,1 0-16,-1 0 47,1 0-47,-1 0 31,18-36-16,0 19 1,0-18 0,0 17 31,0-35-32,0 18 32,0 17-31,0-17-1,53-36 1,-36 54-16,1-19 16,0 36 30,17 0-30,0-17-16,-17 17 31,0 0-15,-1 0 31,1 0-47,-18 35 15,0 0 1,0 18-16,0-35 16,0-1-1,0 1 17,17 17 108</inkml:trace>
  <inkml:trace contextRef="#ctx0" brushRef="#br0" timeOffset="245348.3624">23195 8202 0,'-35'0'79,"17"0"-48,1 0-16,-1 0 1,0 0-16,1 0 31,17-35 32,0-53-48,0 52 17,0 19-32,35-19 15,-17 1 1,34 17 0,-34 18 15,0 0-16,-1 0 17,1 0-17,0 0 1,-18 18 0,17-18-1,-17 18-15,0 17 16,0-17-1,0 17 1,0 0 0</inkml:trace>
  <inkml:trace contextRef="#ctx0" brushRef="#br0" timeOffset="246506.9488">23830 8096 0,'-18'18'46,"1"-18"17,17 18-47,-35-18 15,17 0-16,0 0 64,1 0-64,17-36 1,0 1-1,0 0 1,0-18 0,0 17 15,0 19-15,0-1-1,17 1 1,1-1-16,0 18 109,17 88-93,-18-53 15,-17-17 0,0 0-15,0 17 0,0-17-1</inkml:trace>
  <inkml:trace contextRef="#ctx0" brushRef="#br0" timeOffset="248565.9929">24395 8096 0,'0'-17'265,"0"-19"-249,0 19-1,0-19 1,17-17 15,-17 36-15,35 17 31,-17 0 47,0 0-63,-1 53-16,-17-18 64,0-17-48,0 35-16,0-36 64,0-34 30,0-1-93,0 0 15,0 36 250,36 0-156</inkml:trace>
  <inkml:trace contextRef="#ctx0" brushRef="#br0" timeOffset="249972.4304">25559 8202 0,'0'18'32,"0"-1"30,-18-17-31,0 0-15,1 0-16,-18-35 16,17 17-1,0-34 1,1-37-16,17 54 15,0 0 1,0 17-16,0-17 16,0 17 31,35 1-32,-17 17 16,-1 0-15,18 0 0,-17 0 15,-18 17-31,0 1 16,0 17-1,0 0 1,0 18 15,0-35-31,-18 0 16,1-1-1,-1-17-15,53 0 125</inkml:trace>
  <inkml:trace contextRef="#ctx0" brushRef="#br0" timeOffset="250917.5815">26053 8096 0,'17'18'46,"-17"0"-14,-17-18 77,17-18-93,0-53-16,0 18 31,0 36-15,17 17 15,19 0-31,-19-18 15,1 18 1,-1 0 31,1 0-31,0 0 30,-18 18-30,0 35-16,0-36 16,0 1-1,0 0 1,0 17 0,0-17-1,0-1 1,-36-17 15,19 0-15,-1 0 15,36-35 31</inkml:trace>
  <inkml:trace contextRef="#ctx0" brushRef="#br0" timeOffset="252267.2457">30709 8167 0,'-17'0'46,"17"17"-14,-36-17-1,19 0-31,-1 0 16,-17 0-1,-53 0 1,35 0-1,17 0 1,-16-35-16,16 0 47,36 0-31,0 17-1,0-17 1,0 17-1,36 18 1,-1-18-16,-18 18 16,1 0-1,0 0 1,17 0-16,-17 0 16,35 0-1,-18 0 16,-18 18-15,-17 0 0,0 17-1,-17 36 17,-1-54-1,1-17 0</inkml:trace>
  <inkml:trace contextRef="#ctx0" brushRef="#br0" timeOffset="253356.579">31397 8149 0,'0'18'31,"-17"-18"-16,-1 17 1,0-17 0,-17 0-16,17 0 47,-17 0-32,17 0 1,1 0-16,-1 0 15,18-52 1,0 16 0,0 1-16,0 0 15,18-36 1,-18 36-16,17-36 16,19 54-1,-1-19 1,-35 19-16,35-1 15,-17 0 1,17 18-16,0-17 16,18 17-1,-35-18 1,0 18 0,-1 0 30,-17 18-30,18 17 0,0 0-1,-18-17 1,0 17-16,0 1 16,0-1 30,0-18-30,-18 19 15</inkml:trace>
  <inkml:trace contextRef="#ctx0" brushRef="#br0" timeOffset="269535.8639">19456 8043 0,'35'0'141,"124"0"-126,-18 0-15,-18 0 16,1 0 0,17 0-1,-18 0-15,-87 0 16,69 18-1,-69-18 1,17 0-16,0 0 16,-1 0-1,1 0-15,-35 0 16,0 0 0,-1 0 15,1 0-16,0 0 1,-1 0 15,54 0 47,17 0-78,-53 0 16,18 0 0,0 0-1,-18 0-15</inkml:trace>
  <inkml:trace contextRef="#ctx0" brushRef="#br0" timeOffset="270333.7297">21043 7708 0,'0'18'94,"35"35"-79,71 70 1,-53-70 0,18 106-1,-71-141 1,35 17-16,-35 0 31,0 0 0,-18 71-15,-35-71 0,18 1-1,0-19-15,17 1 16,1-18 0,-1 35-1</inkml:trace>
  <inkml:trace contextRef="#ctx0" brushRef="#br0" timeOffset="279941.5595">19015 6491 0,'0'18'31,"-36"17"-15,1-35-1,18 0 1,-19 0-1,-52 0 1,17 0-16,19-35 16,-1-18-1,0-18-15,0 36 16,35-36 0,1-52-1,17 35-15,0-36 16,0-17-1,0-18 1,0 124-16,0-106 16,52-53-1,-16 71-15,17-1 16,17 36 0,-35 70-1,71-88-15,-17 53 16,-19 36-1,-17-1-15,-18-17 16,18 35 0,18 0-1,-36 0 1,0 18 0,18 34-16,35 72 15,-88-53 1,36 34-1,-19 89-15,-17-53 16,0-17 0,0 17-1,-35 0-15,-36-53 16,1 71 0,17-18-16,18-70 15,-18-1 1,53-52-1,-18-18-15,18 18 375</inkml:trace>
  <inkml:trace contextRef="#ctx0" brushRef="#br0" timeOffset="292013.4419">12065 6421 0,'0'17'140,"18"1"-77,17-18-47,-17 0-1,17 17-15,35 1 16,1-18-1,-18 0-15,17 0 16,-34 0 0,-19 0-1,1 0-15,17 0 16,36 18 0,-1-18-1,-17 0-15,-35 0 16,35 0-1,88 0-15,-106 0 16,-17 0 0,52 0-1,-34 0-15,175 0 16,-105 0 0,0 0-16,-71 0 15,106 53 1,-105-53-1,-1 0 1,18 0 0,-18 17-16,-17-17 15,70 0 1,18 0 0,70 0-16,-35 0 15,0 0 1,-35 0-1,-70 0 1,-1 0 31,35 0-31,-17 0-16,-35 0 31,0 0 0,-36 18 219,0-18-250,-123 0 16,124 0-1,-107 0 1,-52 0-16,52 0 16,-52 0-1,-1 0-15,89 0 16,-18 0-1,53 0 1,36 0-16,-36 0 16,0 0-1,-53 0 1,-17 0-16,35 0 16,35 0-1,-36 0-15,72 0 16,-124 0-1,52 0 1,-16 0-16,87 0 16,-158 0-1,105 0-15,0 0 16,19 0 0,34 0-1,-17 0 1,17 0-1,-53 0 1,36 0 0,0 0-1,17 0-15</inkml:trace>
  <inkml:trace contextRef="#ctx0" brushRef="#br0" timeOffset="308033.1668">12065 6544 0,'0'-35'63,"0"-36"-47,0 36 15,0 17-31,0-17 15,0-18 1,0 18 0,0-18-16,0 18 15,-18-36 1,18 36 0,0 17-1,0 0 1,0 1 46,0-1 32,0-17-78,0 0 15,0 17-31,0-17 16,0 17 30,0 0-30,18 18 172,35 0-173,35 0-15,36 0 16,-36 0-1,-18 0 1,36 0-16,-71 0 16,54 0-1,-36 0-15,-1 0 16,19 0 0,17 0-1,-53 0-15,36 0 16,-18 0-1,35 0-15,-70 0 16,35 0 0,-18 0-1,18 0-15,70 0 16,18 0 0,-17 0-16,-53 0 15,17 0 1,-71 0-1,72 0-15,-72 0 16,36 0 0,18 0-1,-18 0-15,35 0 16,-53 0 0,18 0-16,0 0 15,-35 0 1,52 0-1,-17 0-15,0 0 16,0 0 0,17 0-16,1 0 15,-53 0 1,34 0 0,-34 0-16,17 0 15,-17 0 1,-18 36 265,18-1-265,-18 0-16,17 1 15,19-1 1,-36 0 0,0 0-1,0-17 1,17 17-16,1 18 15,0 0 1,-18-35-16,0 17 16,17 18-1,-17-35 1,0 17 0,0-17 187,-17-18-156,-19 0-32,19 0-15,-1 0 16,-53 0-1,18 0-15,1 0 16,-1 0 15,17 0-31,-34 0 16,35 0 0,-1 0-16,19 0 15,-19 0 1,19 0-1,-19 0 1,-16 35 15,34-35-31,0 0 32,1 0-1,-19 0-16,-17 0-15,36 17 16,-1-17 0</inkml:trace>
  <inkml:trace contextRef="#ctx0" brushRef="#br0" timeOffset="311464.923">21502 8202 0,'-71'-35'0,"54"0"16,-19 17-1,-17-17-15,36 35 16,-1-18 93,0 0-109,18-70 16,0 35-1,0-35-15,0 53 16,0-18 0,0 18-1,0-18-15,36 17 16,17-34 0,0 35-1,-18 17-15,71-17 16,70-71-1,-17 35-15,-18 18 16,35-17 0,36 34-1,0 1-15,52 0 16,36-53 0,-35 70-16,-1-35 15,107 0 1,-36 0-1,-71 53-15,89-106 16,-18 54 0,-35 34-16,-18 18 15,54-53 1,-37 0 0,-69 53-16,140-18 15,-88-17 1,18 18-1,-35 17-15,105-53 16,-52 35 0,-71 18-16,-18-35 15,-106 35 1,-34 0 0,87 0-16,-17 0 15,-71 0 1,141 0-16,-70 0 15,35 35 1,-70-17 0,52-18-16,71 53 15,-71-18 1,-70-18-16,70 36 16,-70-17-1,18 34 1,-18-35-16,-53 1 15,35-1 1,-35 18 0,-18-18-16,0 18 15,53 18 1,-17-18-16,-53-36 16,52 36-1,-52-18 1,-1-35-16,1 36 15,0-19 1,-18 1 0,0 53-1,0-54 1,0 18-16,0 36 16,0-53-1,0 35-15,0-18 16,-18-17-1,-17 17 1,0 0-16,17 0 16,-106 18-1,1 0 1,-71 18-16,-71-54 16,-123 89-1,88-53-15,89 0 16,-54-35-1,36 52 1,-36-52-16,-35 35 16,1-18-1,-107 18-15,18-35 16,-71 52 0,36-70-1,70 0-15,36 0 16,-54 0-1,18 0-15,-17 0 16,52 0 0,54 0-1,-18 0-15,17 0 16,89 0 0,-36 0-1,71 0-15,17 0 16,54 0-1,-18 0-15,-142 0 16,107 0 0,-53 0-16,87 0 15,19 0 1,-18 0 0,-71 0-16,18 0 15,-36-35 1,54 17-1,105 18-15,-123-17 16,53 17 0,-36 0-16,36 0 15,0 0 1,-35-18 0,-36 0-16,18-17 15,53 35 1,-18 0-16,35-35 15,53 35 17,1 0-1,-1 0-15,1-18 30,-19 1-30,19-1 0,17 0 15,0 1-15</inkml:trace>
  <inkml:trace contextRef="#ctx0" brushRef="#br0" timeOffset="319868.0081">21167 10195 0,'0'0'0,"0"-17"0,-18-1 15,-17 18 16,17 0-15,-17 0 0,-18 0-1,-18 53 1,-87 17 0,-1 72-16,-18 16 15,125-105 1,-54 88-1,0 18-15,0 0 16,88-36 0,-52 36-16,52-18 15,-17 18 1,35-36 0,0-70-16,-35 71 15,35 52 1,0 36-16,0-36 15,0 1 1,0-124 0,0 35-16,0 35 15,35 71 1,-17-141 0,34 88-16,1-70 0,0 35 31,71 52-31,-54-69 15,71 52 1,-17-53 0,70 53-16,0-70 15,18 52 1,35-52 0,-36-36-16,-34 71 15,-19-71 1,54 36-16,35-1 15,-18-17 1,54 0 0,-72 17-16,54 19 15,-1-1 1,-17 0-16,-70-35 16,123-53-1,-1 18 1,-16 35-16,17 17 15,-54-52 1,-34 35-16,17-36 16,36 36-1,35-35 1,35 35-16,-53 0 16,-17-53-1,-1 0-15,-87 17 16,87-17-1,-52 0 1,17 0-16,-17 0 16,106 0-1,-19 0-15,-69 0 16,-36 0 0,70 0-1,-17 0-15,-17 0 16,-1 0-1,-53 0 1,106-70-16,-105 52 16,70-88-1,-88 36-15,-18 17 16,-36 0 0,37-53-1,-72 18-15,18 17 16,-35 18-1,0-17-15,-18-36 16,18-17 0,-35 52-1,17-35-15,1 18 16,-36-18 0,17-17-1,-17 17-15,0-18 16,0 1-1,0 35-15,0-71 16,-35 71 0,17-18-16,-105-53 15,70 53 1,-18 0 0,1 36-16,-18-18 15,-18 17 1,18-35-1,-36 18-15,36-18 16,-71 36 0,0-71-16,18 52 15,71 54 1,-54-53 0,-17 17-16,18 1 15,-36-18 1,-35-1-1,-18-16-15,18 16 16,18 1 0,-18 35-16,-18-35 15,18-35 1,-35 70 0,176 35-16,-159-17 15,36-36 1,-71 18-16,-18 18 15,-35 0 1,1-71 0,34 106-16,36-18 15,-18 1 1,35-19-16,-17 36 16,35 0-1,-53 0 1,17 0-16,19 0 15,-18 0 1,17 0 0,-17 0-16,-54 0 15,72 0 1,-54 0-16,0 0 16,-17 0-1,-18 0 1,89 0-16,-36 0 15,53 0 1,0 0-16,35 0 16,-17 0-1,140 0 1,-52 0-16,-88 0 16,17 0-1,106 0-15,-35 0 16,17 0-1,-52 0 1,17 0-16,35 0 16,-34 0-1,34 0-15,-17 0 16,35 0 0,-18 18-1,18-18-15,-17 35 16,-1-17-1,18 0 1,18-18-16,18 17 16,-1 1 93</inkml:trace>
  <inkml:trace contextRef="#ctx0" brushRef="#br0" timeOffset="324109.4752">19703 7126 0,'-18'0'109,"-35"0"-109,18 0 16,-18 0 0,-71 35-1,89-17-15,-106 35 16,88 0 0,-106 35-16,18-17 15,71-1 1,-19 1-1,19 35-15,35-71 16,-1 71 0,1-18-16,0-18 15,35 19 1,-18 69 0,-17 1-16,35-35 15,-53-1 1,53-35-1,0 124-15,0-106 16,0 0 0,0-54-16,0 37 15,0 69 1,0-122 0,0 87-16,0-105 15,53 123 1,-53-106-16,53 36 15,0-1 1,-53-52 0,53 35-16,17 35 31,-35-53-31,1 1 16,17-1-1,35 35 1,18-34-16,-18 52 15,-53-70 1,36-18-16,52 35 16,-35-18-1,-17-17 1,-36 0-16,1 0 16,16 0-1,-34 0 1</inkml:trace>
  <inkml:trace contextRef="#ctx0" brushRef="#br0" timeOffset="324741.9874">19650 10477 0,'17'0'79,"19"0"-1,-36 36-47,0 17-15,-36-36-16,-52 1 15,53 0 1,17-1-1,1-17-15,17-53 204</inkml:trace>
  <inkml:trace contextRef="#ctx0" brushRef="#br0" timeOffset="328058.983">32985 6509 0,'-88'17'109,"70"1"-109,-35 17 16,18 36 0,17-36-1,0 0-15,-17 1 16,17-36-1,1 53-15,-1-18 16,-35-17 0,18 17-1,0 18-15,17-36 16,0-17 15,1 18 0,17 0-31</inkml:trace>
  <inkml:trace contextRef="#ctx0" brushRef="#br0" timeOffset="329093.4331">32473 6826 0,'0'36'110,"-17"-1"-110,17 35 15,-18 1 1,18-1-16,0-52 16,0 0-1,0-1 1,18 1 93,-1-18-93,1 0-16,17 0 16,-17 0-1,-1 0 32,19 0-31,-19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9T04:23:41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11254 3845 0,'-18'0'109,"-194"-17"-93,54 17-16,-19 0 15,-52 0 1,17 0-16,-35 0 15,0 0 1,71 0 0,-53 0-16,-1 0 15,-34 0 1,-1 0-16,53 0 16,-17 0-1,88 0 1,-71 0-16,36 0 15,-53 0 1,52 0-16,-34 0 16,52 0-1,-18 0 1,160 0-16,-177 0 16,106 0-1,-18 0 1,-53 0-16,18 0 15,-71 0 1,71 0-16,-18 0 16,71 0-1,-88 0 1,105 0-16,54 0 16,-107 0-1,-17-36-15,88 36 16,0 0-1,36 0 157</inkml:trace>
  <inkml:trace contextRef="#ctx0" brushRef="#br0" timeOffset="11867.4606">7479 15522 0,'-18'-17'0,"-17"17"15,17-18 1,1 0 0,-36 18-1,0-35-15,35 35 16,-17-18-1,-18 18-15,18 0 16,-53 0 0,-71 0-1,71 0-15,-18 18 16,18 0 0,-18 17-1,88-17-15,-70 34 16,-71 37-1,159-72-15,-70 54 16,-36 52 0,18-17-1,52 0-15,19-88 16,-36 158 0,-18-35-16,54 0 15,-1-35 1,18 35-1,-18-17-15,18-36 16,0 35-16,0-87 16,0 140-1,0-53 1,0-70 0,0-17-16,0 17 15,18 17 1,17 54-1,-17-89-15,17 53 16,53 71 0,-17-106-16,-36-18 15,89 71 1,-107-106 0,142 70-16,0 19 15,-124-89 1,159 17-16,18 1 15,-54 0 1,54 34 0,-194-52-16,176 0 15,-53 0 1,18 0-16,-18 0 16,35 0-1,-35 0 1,-70 0-16,140 0 15,-175 0 1,87 0-16,36 0 16,-53 0-1,0 0 1,-71 0-16,106-17 16,-35-54-1,-71 54 1,71-19-16,141-52 15,-212 35 1,106 0-16,-70 0 16,-53 53-1,-1-53 1,71-17-16,-88 52 16,53-35-1,-35-17-15,0-36 16,-1 18-1,-17 70 1,0-141-16,0 124 16,0-18-1,0-35 1,0-35-16,0 52 31,-53-35-31,36 36 16,-19 52-1,1-106 1,0 72-16,-71-90 16,0 54-1,18-18-15,-36 18 16,107 88 0,-124-141-1,35 71-15,71 34 16,-159-52-1,123 35 1,-35-17-16,-17 34 16,17 1-1,35-35-15,-52 52 16,-1-17 0,54 35-1,-1-18-15,-140 0 16,69-17-1,107 35-15,-141-18 16,52 18 0,-87 0-1,70 0-15,17 0 16,54 0 0,17 0-1,17 0 1,-34 0-1,35 0-15,17 0 16</inkml:trace>
  <inkml:trace contextRef="#ctx0" brushRef="#br0" timeOffset="16221.9872">20479 4974 0,'0'-106'0,"0"53"32,0 18-17,0-18-15,70 18 16,1 0 0,123-36-1,-71 18-15,-34 53 16,-54 0-1,53 0-15,88 0 16,-52 0 0,17 0-1,18 0-15,-18 18 16,-18-1 0,-17 54-16,0-36 15,-35 36 1,17-1-1,0 36-15,-70-70 16,140 122 0,-122-122-1,-1 52-15,53 123 16,-70-193 0,35 70-16,-18 0 15,0 18 1,-17-70-1,-1-36-15,-17 35 16,18 18 0,0 0-1,-1-36 95</inkml:trace>
  <inkml:trace contextRef="#ctx0" brushRef="#br0" timeOffset="17177.4648">23213 5239 0,'0'17'125,"0"142"-125,53-71 16,-36 71-1,-17-71-15,0-70 16,0 52-1,18 36 1,-18-53 0,18-18-1,-18-17 32,0 0 0,-36-18-47,1 0 16,-124 0-1,36 0-15,35 0 16,-106-18 15,176 18-31,-17-35 16</inkml:trace>
  <inkml:trace contextRef="#ctx0" brushRef="#br0" timeOffset="29666.1274">3122 6509 0,'124'0'172,"-36"0"-156,0 0-16,53 0 15,-70 0 1,17 0 0,123 0-16,-87 0 15,-36 35 1,71-35-16,-53 0 15,158 0 1,-140 0-16,52 18 16,-123-18-1,53 0 1,17 0-16,-52 0 16,-18 0-1,70 0 1,-70 0-16,18 17 15,-36-17 1,89 0-16,-36 0 16,53 0-1,-53 0 1,36 0-16,-36 0 16,35 0-1,-35 0-15,-17 0 16,17 0-1,0 0 1,-17 18-16,-1 0 16,19-18-1,52 0 1,-71 0-16,-34 0 16,-1 0-1,18 0-15,0 0 16,17 17-1,36-17 1,53 0-16,-142 0 16,54 0-1,-18 35-15,0-35 16,70 0 0,-34 0-1,16 0-15,1 0 16,-71 0-1,36 0-15,-53 0 16,70 0 0,-35 0-1,-36 0-15,1 0 16,35 0 31,0 0-32,-18 0-15,36 0 16,-36 0 15,18 0-15</inkml:trace>
  <inkml:trace contextRef="#ctx0" brushRef="#br0" timeOffset="31600.5458">3175 6297 0,'0'-35'109,"0"-18"-93,0-53 0,0 18-16,0 35 15,0-53 1,0 36-1,0 17-15,0 0 16,0 0 0,0-18-1,0-35-15,0 36 16,0-1 0,0-17-16,0 35 15,0-35 1,0 35-1,0 18-15,0 0 16,0 17 0,0-17-16,0 17 47,0 0-47,0-17 125,71 35-110,70 0 1,35 0-1,18 0-15,71 0 16,-1 0 0,-34 0-16,16 0 15,-69 0 1,17 0-16,-71 0 16,89 0-1,-36 0 1,1 0-16,34 0 15,-16 0 1,-37 0 0,-70 0-16,1 0 15,122 0 1,19 0-16,-54 0 16,0 0-1,-34 0 1,34 0-16,-17 0 15,-18 0 1,-18 0-16,1 0 16,-1 0-1,-35 0 1,18 0-16,53 0 16,-88 0-1,-19 0-15,72 0 16,-18 0-1,-36 0 1,18 0-16,-35 0 16,53 0-1,-88 0 1,0 0-16,52 0 31,-17 0-31,18 0 16,-36 0-1,0 0 1,-17 0-16</inkml:trace>
  <inkml:trace contextRef="#ctx0" brushRef="#br0" timeOffset="36663.7442">9155 4939 0,'35'0'78,"35"0"-62,89 0-16,18 0 15,140 0 1,71 0-16,-17 0 16,-1 0-1,-17 0 1,-106 0-16,-142 0 16,72 0-1,-142 0-15,18 0 16,-35 0 171,-18 35-187,17 89 16,-17-36 0,0 53-1,0-35-15,0 123 16,0-141-1,0-35-15,0 53 16,0-53 0,0 35-1,0-53-15,0 89 16,0-106 0,0 52-1,0 1-15,0-36 31,0-17-31,0 17 16,0-18 0,0 1 31,-70-18-32,-1 0 1,-88 0-1,-158 0-15,-89 0 16,-123 0 0,-71 0-1,-70 0-15,194 0 16,105 0 0,266 0-16,34 0 15,-52 0 1,87 0-1,-34 0-15,34 0 16,1 0 0,-18 0-16</inkml:trace>
  <inkml:trace contextRef="#ctx0" brushRef="#br0" timeOffset="44909.9408">952 6473 0,'36'18'93,"-19"0"-77,107 52-16,-106-70 16,140 88-1,-105-70 1,265 159-16,-142-142 15,0 88 1,-17-52-16,-35 17 16,-71-70-1,0-1 1,-53 1-16,17 0 16</inkml:trace>
  <inkml:trace contextRef="#ctx0" brushRef="#br0" timeOffset="45439.5252">2452 6932 0,'17'0'47,"19"0"-31,-19 18-1,1-1-15,17 54 16,-17 35-1,-18 17 1,0-105 0,-124 70-1,1-70-15,70-1 16,-53 1 0,89-18-1,-89 0-15,18 0 16,52 0-1,1 0 1,88-18 93</inkml:trace>
  <inkml:trace contextRef="#ctx0" brushRef="#br0" timeOffset="112079.2683">10266 582 0,'-159'0'63,"71"0"-63,53 0 15,-107 0 1,37 0-16,34 0 16,18 0-1,-106 0 1,107 0-16,34 0 94,0 0-79,18 35 1,18 36-16,0-53 16,34 34-1,72 19-15,17 0 16,88-36-1,-70 18 1,-88-36-16,-18 1 16,158 88-1,-87-53-15,-18 0 32,-71-36-17,-18-17 79,-17-53-78,0-52-1,0 34-15,0-52 16,-123-54-1,88 89-15,17 53 16,-17-36 0,-18-35-1,-35-17-15,70 105 16,-35-52 0,0-89-16,36 159 15,-19-53 1,1 53-1,17 0 17,-17 0 30,0 0-46,-71 88-1,35 89 1,-17-36 0,53-18-16,0-70 15,-18 35 1,-53 71 0,106-141-16,0-1 15,0 19 1,0-19-16,0 1 172,18-18-157,17 0 1,124-53-16,-89 18 16,-17 17-1,-18 18 1,142-88-16,-19 17 15,-87 54 1,0-19-16,-36 1 16,0 17-1,0 1 1,1 17-16,-19-18 31,-175 18 266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E88D-6F12-40DA-8305-3FEB29E351BE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CE0BC-92F6-43A2-872C-79559D522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0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6343-6224-4514-A70F-FE6F0F58BD6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emf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(10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준비하기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957289"/>
            <a:ext cx="10287733" cy="43002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4" y="197034"/>
            <a:ext cx="5354515" cy="390848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975946" y="5389684"/>
            <a:ext cx="2250831" cy="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3226777" y="4105519"/>
            <a:ext cx="5934808" cy="1284165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279360" y="1562040"/>
              <a:ext cx="9893520" cy="45979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00" y="1552680"/>
                <a:ext cx="9912240" cy="46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9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 사항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5" y="1463454"/>
            <a:ext cx="13670038" cy="2380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" y="3284716"/>
            <a:ext cx="11680468" cy="38206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463680" y="1339920"/>
              <a:ext cx="8153640" cy="5353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20" y="1330560"/>
                <a:ext cx="8172360" cy="53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주차 과제 진행 관련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25" y="170971"/>
            <a:ext cx="5404705" cy="37591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83" y="4589585"/>
            <a:ext cx="4954832" cy="1890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925" y="2928698"/>
            <a:ext cx="5146767" cy="4106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30" y="1690688"/>
            <a:ext cx="4831739" cy="26351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637" y="1437167"/>
            <a:ext cx="2374288" cy="895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507960" y="1270080"/>
              <a:ext cx="5829840" cy="35751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600" y="1260720"/>
                <a:ext cx="5848560" cy="35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1542960" y="685800"/>
              <a:ext cx="10332000" cy="58676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3600" y="676440"/>
                <a:ext cx="1035072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0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Pandas</a:t>
            </a:r>
            <a:r>
              <a:rPr lang="ko-KR" altLang="en-US" dirty="0"/>
              <a:t> CSV </a:t>
            </a:r>
            <a:r>
              <a:rPr lang="ko-KR" altLang="en-US" dirty="0" err="1"/>
              <a:t>Read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07" y="2443723"/>
            <a:ext cx="6753225" cy="4096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282386"/>
            <a:ext cx="4286250" cy="4419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05750" y="2118946"/>
            <a:ext cx="4113335" cy="458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42720" y="0"/>
              <a:ext cx="8052480" cy="66740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60" y="-9360"/>
                <a:ext cx="807120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4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(10주차)데이터 분석</vt:lpstr>
      <vt:lpstr>데이터 분석 준비하기</vt:lpstr>
      <vt:lpstr>텀프로젝트 진행 사항 </vt:lpstr>
      <vt:lpstr>9주차 과제 진행 관련</vt:lpstr>
      <vt:lpstr>10주 pandas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(9주차)데이터 분석</dc:title>
  <dc:creator>Yunhee Kang</dc:creator>
  <cp:lastModifiedBy>Yunhee Kang</cp:lastModifiedBy>
  <cp:revision>17</cp:revision>
  <dcterms:created xsi:type="dcterms:W3CDTF">2020-05-12T01:20:01Z</dcterms:created>
  <dcterms:modified xsi:type="dcterms:W3CDTF">2020-05-19T04:28:32Z</dcterms:modified>
</cp:coreProperties>
</file>