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74" r:id="rId4"/>
    <p:sldId id="266" r:id="rId5"/>
    <p:sldId id="267" r:id="rId6"/>
    <p:sldId id="268" r:id="rId7"/>
    <p:sldId id="269" r:id="rId8"/>
    <p:sldId id="270" r:id="rId9"/>
    <p:sldId id="271" r:id="rId10"/>
    <p:sldId id="275" r:id="rId11"/>
    <p:sldId id="276" r:id="rId12"/>
    <p:sldId id="277" r:id="rId13"/>
    <p:sldId id="279" r:id="rId14"/>
    <p:sldId id="280" r:id="rId15"/>
    <p:sldId id="278" r:id="rId16"/>
    <p:sldId id="283" r:id="rId17"/>
    <p:sldId id="281" r:id="rId18"/>
    <p:sldId id="282" r:id="rId19"/>
    <p:sldId id="28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897" autoAdjust="0"/>
  </p:normalViewPr>
  <p:slideViewPr>
    <p:cSldViewPr snapToGrid="0">
      <p:cViewPr varScale="1">
        <p:scale>
          <a:sx n="71" d="100"/>
          <a:sy n="71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023EA-AFE1-4D36-935A-1641A2331AD0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2154-42E0-462A-A20C-F67268CD1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3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http://api.openweathermap.org/data/2.5/weather?</a:t>
            </a:r>
            <a:r>
              <a:rPr lang="en-US" altLang="ko-KR" dirty="0"/>
              <a:t>q=</a:t>
            </a:r>
            <a:r>
              <a:rPr lang="en-US" altLang="ko-KR" dirty="0" err="1"/>
              <a:t>Seoul&amp;appid</a:t>
            </a:r>
            <a:r>
              <a:rPr lang="en-US" altLang="ko-KR" dirty="0"/>
              <a:t>=a070fcd8fc2db8d5d1f140466a2012b4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263B7-46F1-4FF4-9A5D-4FF0A3275C8E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94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2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1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6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8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7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FCFF-C370-4CED-8232-D40F5FACE703}" type="datetimeFigureOut">
              <a:rPr lang="ko-KR" altLang="en-US" smtClean="0"/>
              <a:t>2020-04-14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5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(5</a:t>
            </a:r>
            <a:r>
              <a:rPr lang="ko-KR" altLang="en-US" dirty="0" smtClean="0"/>
              <a:t>주차</a:t>
            </a:r>
            <a:r>
              <a:rPr lang="en-US" altLang="ko-KR" dirty="0"/>
              <a:t>)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6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4559"/>
          </a:xfrm>
        </p:spPr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9009"/>
            <a:ext cx="10813229" cy="3473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1218" y="6042959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사용을</a:t>
            </a:r>
            <a:r>
              <a:rPr lang="en-US" altLang="ko-KR" dirty="0"/>
              <a:t> </a:t>
            </a:r>
            <a:r>
              <a:rPr lang="ko-KR" altLang="en-US" dirty="0" smtClean="0"/>
              <a:t>위한 준비과정 </a:t>
            </a:r>
            <a:endParaRPr lang="en-US" altLang="ko-KR" dirty="0" smtClean="0"/>
          </a:p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주제 선정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03" y="3134417"/>
            <a:ext cx="5725349" cy="29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7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23292" y="3886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75" y="2441783"/>
            <a:ext cx="11370626" cy="3346034"/>
          </a:xfrm>
          <a:prstGeom prst="rect">
            <a:avLst/>
          </a:prstGeom>
        </p:spPr>
      </p:pic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5992"/>
          </a:xfrm>
        </p:spPr>
        <p:txBody>
          <a:bodyPr/>
          <a:lstStyle/>
          <a:p>
            <a:r>
              <a:rPr lang="en-US" altLang="ko-KR" dirty="0" err="1" smtClean="0"/>
              <a:t>openAPI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8489" y="5712310"/>
            <a:ext cx="3028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패키지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또는 모듈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r>
              <a:rPr lang="en-US" altLang="ko-KR" dirty="0" smtClean="0"/>
              <a:t>JSON </a:t>
            </a:r>
            <a:r>
              <a:rPr lang="ko-KR" altLang="en-US" dirty="0" smtClean="0"/>
              <a:t>자료 시작하기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97" y="3778772"/>
            <a:ext cx="11081049" cy="28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3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620250" cy="5032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87736" y="3195021"/>
            <a:ext cx="1882589" cy="236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D7FC1-37CB-4897-BA4D-D1B44DC1E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(</a:t>
            </a:r>
            <a:r>
              <a:rPr lang="ko-KR" altLang="en-US" sz="4800" dirty="0"/>
              <a:t>데이터 </a:t>
            </a:r>
            <a:r>
              <a:rPr lang="ko-KR" altLang="en-US" sz="4800" dirty="0" smtClean="0"/>
              <a:t>처리</a:t>
            </a:r>
            <a:r>
              <a:rPr lang="en-US" altLang="ko-KR" sz="4800" dirty="0" smtClean="0"/>
              <a:t>) </a:t>
            </a:r>
            <a:r>
              <a:rPr lang="en-US" altLang="ko-KR" sz="4800" dirty="0" err="1" smtClean="0"/>
              <a:t>openAPI</a:t>
            </a:r>
            <a:r>
              <a:rPr lang="ko-KR" altLang="en-US" sz="4800" dirty="0" smtClean="0"/>
              <a:t>  </a:t>
            </a:r>
            <a:r>
              <a:rPr lang="ko-KR" altLang="en-US" sz="4800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72880C-E1A9-4638-97FC-3F7F9B5AE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</a:t>
            </a:r>
            <a:endParaRPr lang="en-US" altLang="ko-KR" dirty="0" smtClean="0"/>
          </a:p>
          <a:p>
            <a:r>
              <a:rPr lang="en-US" altLang="ko-KR" dirty="0" smtClean="0"/>
              <a:t>JSON </a:t>
            </a:r>
            <a:r>
              <a:rPr lang="ko-KR" altLang="en-US" dirty="0"/>
              <a:t>자료 </a:t>
            </a:r>
            <a:r>
              <a:rPr lang="ko-KR" altLang="en-US" dirty="0" smtClean="0"/>
              <a:t>다루기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23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3090B-CCB8-4700-A77E-8C925A61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5AD9-6031-4216-9C30-6A5AA38F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수집 준비하기</a:t>
            </a:r>
            <a:endParaRPr lang="en-US" altLang="ko-KR" dirty="0"/>
          </a:p>
          <a:p>
            <a:r>
              <a:rPr lang="en-US" altLang="ko-KR" dirty="0" smtClean="0"/>
              <a:t>Open</a:t>
            </a:r>
            <a:r>
              <a:rPr lang="ko-KR" altLang="en-US" dirty="0" smtClean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사용하기 위한 과정을 익힘</a:t>
            </a:r>
            <a:endParaRPr lang="en-US" altLang="ko-KR" dirty="0"/>
          </a:p>
          <a:p>
            <a:r>
              <a:rPr lang="en-US" altLang="ko-KR" dirty="0"/>
              <a:t>Open API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사용을 위한 요청과 응답 처리를 이해함 </a:t>
            </a:r>
            <a:endParaRPr lang="en-US" altLang="ko-KR" dirty="0"/>
          </a:p>
          <a:p>
            <a:r>
              <a:rPr lang="ko-KR" altLang="en-US" b="1" dirty="0" err="1"/>
              <a:t>파이썬으로</a:t>
            </a:r>
            <a:r>
              <a:rPr lang="ko-KR" altLang="en-US" b="1" dirty="0"/>
              <a:t> </a:t>
            </a:r>
            <a:r>
              <a:rPr lang="en-US" altLang="ko-KR" b="1" dirty="0"/>
              <a:t>Open API</a:t>
            </a:r>
            <a:r>
              <a:rPr lang="ko-KR" altLang="en-US" b="1" dirty="0"/>
              <a:t>의 요청과 응답 처리를 프로그래밍 함</a:t>
            </a:r>
          </a:p>
        </p:txBody>
      </p:sp>
    </p:spTree>
    <p:extLst>
      <p:ext uri="{BB962C8B-B14F-4D97-AF65-F5344CB8AC3E}">
        <p14:creationId xmlns:p14="http://schemas.microsoft.com/office/powerpoint/2010/main" val="19721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JSON </a:t>
            </a:r>
            <a:r>
              <a:rPr lang="ko-KR" altLang="en-US" dirty="0" smtClean="0"/>
              <a:t>자료 다루기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28" y="2481159"/>
            <a:ext cx="11278229" cy="27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r>
              <a:rPr lang="ko-KR" altLang="en-US" dirty="0" smtClean="0"/>
              <a:t> 사용하기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53" y="2557463"/>
            <a:ext cx="11396494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**5</a:t>
            </a:r>
            <a:r>
              <a:rPr lang="ko-KR" altLang="en-US" dirty="0" smtClean="0"/>
              <a:t>주차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0" y="2406650"/>
            <a:ext cx="11659441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주차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22715"/>
            <a:ext cx="1015522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9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65125"/>
            <a:ext cx="11849100" cy="75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1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주차에서 </a:t>
            </a:r>
            <a:r>
              <a:rPr lang="en-US" altLang="ko-KR" dirty="0" smtClean="0"/>
              <a:t>5</a:t>
            </a:r>
            <a:r>
              <a:rPr lang="ko-KR" altLang="en-US" dirty="0" smtClean="0"/>
              <a:t>주차 넘어가기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54" y="2313305"/>
            <a:ext cx="3543300" cy="3998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866" y="1386871"/>
            <a:ext cx="3161628" cy="5228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8003" y="5807631"/>
            <a:ext cx="1503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openAPI</a:t>
            </a:r>
            <a:endParaRPr lang="en-US" altLang="ko-KR" dirty="0" smtClean="0"/>
          </a:p>
          <a:p>
            <a:r>
              <a:rPr lang="ko-KR" altLang="en-US" dirty="0" smtClean="0"/>
              <a:t>자료처리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3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과제 정리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D7FC1-37CB-4897-BA4D-D1B44DC1E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(</a:t>
            </a:r>
            <a:r>
              <a:rPr lang="ko-KR" altLang="en-US" sz="4800" dirty="0"/>
              <a:t>데이터 수집</a:t>
            </a:r>
            <a:r>
              <a:rPr lang="en-US" altLang="ko-KR" sz="4800" dirty="0"/>
              <a:t>) </a:t>
            </a:r>
            <a:r>
              <a:rPr lang="en-US" altLang="ko-KR" sz="4800" dirty="0" err="1" smtClean="0"/>
              <a:t>openAPI</a:t>
            </a:r>
            <a:r>
              <a:rPr lang="ko-KR" altLang="en-US" sz="4800" dirty="0" smtClean="0"/>
              <a:t>  </a:t>
            </a:r>
            <a:r>
              <a:rPr lang="ko-KR" altLang="en-US" sz="4800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72880C-E1A9-4638-97FC-3F7F9B5AE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 준비하기 </a:t>
            </a:r>
            <a:endParaRPr lang="en-US" altLang="ko-KR" dirty="0" smtClean="0"/>
          </a:p>
          <a:p>
            <a:r>
              <a:rPr lang="en-US" altLang="ko-KR" dirty="0"/>
              <a:t>(</a:t>
            </a:r>
            <a:r>
              <a:rPr lang="en-US" altLang="ko-KR" dirty="0" smtClean="0"/>
              <a:t>XML</a:t>
            </a:r>
            <a:r>
              <a:rPr lang="ko-KR" altLang="en-US" dirty="0" smtClean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JSON </a:t>
            </a:r>
            <a:r>
              <a:rPr lang="ko-KR" altLang="en-US" dirty="0"/>
              <a:t>자료 </a:t>
            </a:r>
            <a:r>
              <a:rPr lang="ko-KR" altLang="en-US" dirty="0" smtClean="0"/>
              <a:t>다루기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2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3090B-CCB8-4700-A77E-8C925A61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5AD9-6031-4216-9C30-6A5AA38F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데이터 수집 준비하기</a:t>
            </a:r>
            <a:endParaRPr lang="en-US" altLang="ko-KR" b="1" dirty="0" smtClean="0"/>
          </a:p>
          <a:p>
            <a:r>
              <a:rPr lang="en-US" altLang="ko-KR" dirty="0" smtClean="0"/>
              <a:t>Open</a:t>
            </a:r>
            <a:r>
              <a:rPr lang="ko-KR" altLang="en-US" dirty="0" smtClean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사용하기 위한 과정을 익힘</a:t>
            </a:r>
            <a:endParaRPr lang="en-US" altLang="ko-KR" dirty="0"/>
          </a:p>
          <a:p>
            <a:r>
              <a:rPr lang="en-US" altLang="ko-KR" dirty="0"/>
              <a:t>Open API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사용을 위한 요청과 응답 처리를 이해함 </a:t>
            </a:r>
            <a:endParaRPr lang="en-US" altLang="ko-KR" dirty="0"/>
          </a:p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en-US" altLang="ko-KR" dirty="0"/>
              <a:t>Open API</a:t>
            </a:r>
            <a:r>
              <a:rPr lang="ko-KR" altLang="en-US" dirty="0"/>
              <a:t>의 요청과 응답 처리를 프로그래밍 함</a:t>
            </a:r>
          </a:p>
        </p:txBody>
      </p:sp>
    </p:spTree>
    <p:extLst>
      <p:ext uri="{BB962C8B-B14F-4D97-AF65-F5344CB8AC3E}">
        <p14:creationId xmlns:p14="http://schemas.microsoft.com/office/powerpoint/2010/main" val="35493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2258E-BD39-4BF3-A080-2E7D22C4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준비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30C9-DD79-48AA-B2BF-F051DF64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452DC-FB43-4769-AF46-05C25F55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18" y="2209800"/>
            <a:ext cx="8201077" cy="43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07C3C-485A-4EF0-A735-7C4B4FE4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준비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91999-01A4-46C5-89A0-8C798945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키 얻기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DFC379-BC90-44F2-9E89-34A808BD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17072"/>
            <a:ext cx="7793038" cy="4007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633253-CB94-40C1-A421-CCEE26A0CEA3}"/>
              </a:ext>
            </a:extLst>
          </p:cNvPr>
          <p:cNvSpPr/>
          <p:nvPr/>
        </p:nvSpPr>
        <p:spPr bwMode="auto">
          <a:xfrm>
            <a:off x="5626451" y="5496329"/>
            <a:ext cx="2057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>
              <a:latin typeface="Times" pitchFamily="1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CDC6D-516C-4412-B134-57B9650D062B}"/>
              </a:ext>
            </a:extLst>
          </p:cNvPr>
          <p:cNvSpPr txBox="1"/>
          <p:nvPr/>
        </p:nvSpPr>
        <p:spPr>
          <a:xfrm>
            <a:off x="7042490" y="502283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응답 등록키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EE6FC65-96B2-4C13-A992-CD4F2FBCE395}"/>
              </a:ext>
            </a:extLst>
          </p:cNvPr>
          <p:cNvCxnSpPr>
            <a:stCxn id="7" idx="1"/>
            <a:endCxn id="5" idx="0"/>
          </p:cNvCxnSpPr>
          <p:nvPr/>
        </p:nvCxnSpPr>
        <p:spPr bwMode="auto">
          <a:xfrm flipH="1">
            <a:off x="6655151" y="5192115"/>
            <a:ext cx="387339" cy="304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21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B87F6-47EF-409B-ADC7-D95D58B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준비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DDE29-6C4A-4F2D-A2C2-9A7B993B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도시 날씨 정보를 </a:t>
            </a:r>
            <a:r>
              <a:rPr lang="en-US" altLang="ko-KR" dirty="0" err="1"/>
              <a:t>openweathermap</a:t>
            </a:r>
            <a:r>
              <a:rPr lang="ko-KR" altLang="en-US" dirty="0"/>
              <a:t>에 요청함 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사전작업</a:t>
            </a:r>
            <a:r>
              <a:rPr lang="en-US" altLang="ko-KR" dirty="0"/>
              <a:t>) </a:t>
            </a:r>
            <a:r>
              <a:rPr lang="ko-KR" altLang="en-US" dirty="0"/>
              <a:t>요청을 위해 </a:t>
            </a:r>
            <a:r>
              <a:rPr lang="en-US" altLang="ko-KR" dirty="0"/>
              <a:t>id</a:t>
            </a:r>
            <a:r>
              <a:rPr lang="ko-KR" altLang="en-US" dirty="0"/>
              <a:t>를 얻어야 함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43288B-4954-414C-888E-9997FC7D2017}"/>
              </a:ext>
            </a:extLst>
          </p:cNvPr>
          <p:cNvSpPr/>
          <p:nvPr/>
        </p:nvSpPr>
        <p:spPr>
          <a:xfrm>
            <a:off x="1902543" y="2722494"/>
            <a:ext cx="838445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요청</a:t>
            </a:r>
            <a:endParaRPr lang="en-US" altLang="ko-KR" sz="2000" dirty="0"/>
          </a:p>
          <a:p>
            <a:r>
              <a:rPr lang="ko-KR" altLang="en-US" dirty="0"/>
              <a:t>http://api.openweathermap.org/data/2.5/weather?</a:t>
            </a:r>
            <a:r>
              <a:rPr lang="en-US" altLang="ko-KR" dirty="0"/>
              <a:t>q=</a:t>
            </a:r>
            <a:r>
              <a:rPr lang="en-US" altLang="ko-KR" dirty="0" err="1"/>
              <a:t>Seoul&amp;appid</a:t>
            </a:r>
            <a:r>
              <a:rPr lang="en-US" altLang="ko-KR" dirty="0"/>
              <a:t>=</a:t>
            </a:r>
            <a:r>
              <a:rPr lang="ko-KR" altLang="en-US" dirty="0"/>
              <a:t>등록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33809B-B9F6-4847-9079-D8301D07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42" y="3991442"/>
            <a:ext cx="8218359" cy="1494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74D50-1036-48B6-8CA1-2492EA97850F}"/>
              </a:ext>
            </a:extLst>
          </p:cNvPr>
          <p:cNvSpPr txBox="1"/>
          <p:nvPr/>
        </p:nvSpPr>
        <p:spPr>
          <a:xfrm>
            <a:off x="1905001" y="35520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4579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예상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과제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6176"/>
            <a:ext cx="10197005" cy="1752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962025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197</Words>
  <Application>Microsoft Office PowerPoint</Application>
  <PresentationFormat>와이드스크린</PresentationFormat>
  <Paragraphs>51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Times</vt:lpstr>
      <vt:lpstr>Office 테마</vt:lpstr>
      <vt:lpstr>(5주차)데이터 분석</vt:lpstr>
      <vt:lpstr>4주차에서 5주차 넘어가기 </vt:lpstr>
      <vt:lpstr>4주차 과제 정리</vt:lpstr>
      <vt:lpstr>(데이터 수집) openAPI  활용</vt:lpstr>
      <vt:lpstr>수업목표</vt:lpstr>
      <vt:lpstr>데이터 준비</vt:lpstr>
      <vt:lpstr>데이터 준비</vt:lpstr>
      <vt:lpstr>데이터 준비</vt:lpstr>
      <vt:lpstr>(예상)과제 결과</vt:lpstr>
      <vt:lpstr>4주차 실습</vt:lpstr>
      <vt:lpstr>4주차 실습</vt:lpstr>
      <vt:lpstr>4주차 실습</vt:lpstr>
      <vt:lpstr>(데이터 처리) openAPI  활용</vt:lpstr>
      <vt:lpstr>수업목표</vt:lpstr>
      <vt:lpstr>5주차 실습</vt:lpstr>
      <vt:lpstr>5주차 실습</vt:lpstr>
      <vt:lpstr>**5주차 실습</vt:lpstr>
      <vt:lpstr>6주차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</dc:title>
  <dc:creator>Yunhee Kang</dc:creator>
  <cp:lastModifiedBy>Yunhee Kang</cp:lastModifiedBy>
  <cp:revision>16</cp:revision>
  <dcterms:created xsi:type="dcterms:W3CDTF">2020-04-06T23:00:47Z</dcterms:created>
  <dcterms:modified xsi:type="dcterms:W3CDTF">2020-04-14T03:05:40Z</dcterms:modified>
</cp:coreProperties>
</file>