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96483089923963E-2"/>
          <c:y val="8.1795740869255729E-2"/>
          <c:w val="0.94149480827501997"/>
          <c:h val="0.671641340403368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19.059999999999999</c:v>
                </c:pt>
                <c:pt idx="1">
                  <c:v>19.07</c:v>
                </c:pt>
                <c:pt idx="2">
                  <c:v>19.079999999999998</c:v>
                </c:pt>
                <c:pt idx="3">
                  <c:v>19.09</c:v>
                </c:pt>
                <c:pt idx="4">
                  <c:v>19.100000000000001</c:v>
                </c:pt>
                <c:pt idx="5">
                  <c:v>19.11</c:v>
                </c:pt>
                <c:pt idx="6">
                  <c:v>19.12</c:v>
                </c:pt>
                <c:pt idx="7">
                  <c:v>20.010000000000002</c:v>
                </c:pt>
                <c:pt idx="8">
                  <c:v>20.02</c:v>
                </c:pt>
                <c:pt idx="9">
                  <c:v>20.03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3.3</c:v>
                </c:pt>
                <c:pt idx="1">
                  <c:v>3.5</c:v>
                </c:pt>
                <c:pt idx="2">
                  <c:v>3.8</c:v>
                </c:pt>
                <c:pt idx="3">
                  <c:v>4.5</c:v>
                </c:pt>
                <c:pt idx="4">
                  <c:v>3.8</c:v>
                </c:pt>
                <c:pt idx="5">
                  <c:v>4.2</c:v>
                </c:pt>
                <c:pt idx="6">
                  <c:v>4.5999999999999996</c:v>
                </c:pt>
                <c:pt idx="7">
                  <c:v>2.2000000000000002</c:v>
                </c:pt>
                <c:pt idx="8">
                  <c:v>1</c:v>
                </c:pt>
                <c:pt idx="9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50-4A54-984B-DD60465B47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19.059999999999999</c:v>
                </c:pt>
                <c:pt idx="1">
                  <c:v>19.07</c:v>
                </c:pt>
                <c:pt idx="2">
                  <c:v>19.079999999999998</c:v>
                </c:pt>
                <c:pt idx="3">
                  <c:v>19.09</c:v>
                </c:pt>
                <c:pt idx="4">
                  <c:v>19.100000000000001</c:v>
                </c:pt>
                <c:pt idx="5">
                  <c:v>19.11</c:v>
                </c:pt>
                <c:pt idx="6">
                  <c:v>19.12</c:v>
                </c:pt>
                <c:pt idx="7">
                  <c:v>20.010000000000002</c:v>
                </c:pt>
                <c:pt idx="8">
                  <c:v>20.02</c:v>
                </c:pt>
                <c:pt idx="9">
                  <c:v>20.03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3.6</c:v>
                </c:pt>
                <c:pt idx="1">
                  <c:v>4.4000000000000004</c:v>
                </c:pt>
                <c:pt idx="2">
                  <c:v>4.7</c:v>
                </c:pt>
                <c:pt idx="3">
                  <c:v>5</c:v>
                </c:pt>
                <c:pt idx="4">
                  <c:v>4.7</c:v>
                </c:pt>
                <c:pt idx="5">
                  <c:v>5.8</c:v>
                </c:pt>
                <c:pt idx="6">
                  <c:v>6</c:v>
                </c:pt>
                <c:pt idx="7">
                  <c:v>3.5</c:v>
                </c:pt>
                <c:pt idx="8">
                  <c:v>2.1</c:v>
                </c:pt>
                <c:pt idx="9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50-4A54-984B-DD60465B47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19.059999999999999</c:v>
                </c:pt>
                <c:pt idx="1">
                  <c:v>19.07</c:v>
                </c:pt>
                <c:pt idx="2">
                  <c:v>19.079999999999998</c:v>
                </c:pt>
                <c:pt idx="3">
                  <c:v>19.09</c:v>
                </c:pt>
                <c:pt idx="4">
                  <c:v>19.100000000000001</c:v>
                </c:pt>
                <c:pt idx="5">
                  <c:v>19.11</c:v>
                </c:pt>
                <c:pt idx="6">
                  <c:v>19.12</c:v>
                </c:pt>
                <c:pt idx="7">
                  <c:v>20.010000000000002</c:v>
                </c:pt>
                <c:pt idx="8">
                  <c:v>20.02</c:v>
                </c:pt>
                <c:pt idx="9">
                  <c:v>20.03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5.9</c:v>
                </c:pt>
                <c:pt idx="1">
                  <c:v>6.3</c:v>
                </c:pt>
                <c:pt idx="2">
                  <c:v>5.6</c:v>
                </c:pt>
                <c:pt idx="3">
                  <c:v>5.4</c:v>
                </c:pt>
                <c:pt idx="4">
                  <c:v>6.9</c:v>
                </c:pt>
                <c:pt idx="5">
                  <c:v>6.45</c:v>
                </c:pt>
                <c:pt idx="6">
                  <c:v>6.8</c:v>
                </c:pt>
                <c:pt idx="7">
                  <c:v>4.3</c:v>
                </c:pt>
                <c:pt idx="8">
                  <c:v>2.1</c:v>
                </c:pt>
                <c:pt idx="9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50-4A54-984B-DD60465B4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443272"/>
        <c:axId val="155568360"/>
      </c:lineChart>
      <c:catAx>
        <c:axId val="238443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568360"/>
        <c:crosses val="autoZero"/>
        <c:auto val="1"/>
        <c:lblAlgn val="ctr"/>
        <c:lblOffset val="100"/>
        <c:noMultiLvlLbl val="0"/>
      </c:catAx>
      <c:valAx>
        <c:axId val="15556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8443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37:37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4798 0,'-35'0'79,"-36"35"-79,1 0 15,-1-17 1,-35 53-1,-17 17-15,-1-18 16,-70 71 0,53-35-16,35-18 15,36-35 1,-71 88 0,88-88-16,0 53 15,-18-35 1,-17 35-1,71-54-15,-36 54 16,35-70 0,0 52-16,-35 18 15,36 17 1,-18 1 0,35-36-16,-18-18 15,-17 36 1,35-35-16,-71 17 15,71-18 1,0 36 0,0-35-16,0 35 15,0 17 1,0 1-16,0-19 16,0 1-1,0-70 1,0 87-16,18-35 15,52 36 1,1-18 0,-36-1-16,18-34 15,53 35 1,-18 35-16,0-71 16,18 72-1,0-37 1,-36 1-16,-17-53 15,0 18 1,53-1-16,0-17 16,0 18-1,-53-54 1,88 54-16,-71-36 16,54-17-1,35 52-15,-36-52 16,1 17-1,-1 18 1,-17-35-16,-18 17 16,71-17-1,17 35 1,18-36-16,0 1 16,-123-18-1,70 0-15,71 71 16,-1-36-1,19 0 1,-19 0-16,89-17 16,-35 35-1,-89-53-15,53 53 16,-17-36 0,35 1-1,-53-18-15,53 35 16,-18-35-1,1 0-15,34 0 16,-52 18 0,-1 0-1,-34-18-15,-142 0 16,53 0 0,36 0-1,52 17-15,-17-17 16,17 36-1,-52-36-15,17 0 16,35 0 0,1 0-1,70 0-15,-18 35 16,-53-35 0,89 0-1,-53 35-15,17-35 16,35 0-1,1 0-15,0 0 16,-54 0 0,19 0-1,-19 18-15,-105-18 16,0 0 0,-18 0-1,36 0-15,17 0 16,35 0-1,-88 0-15,36 0 16,17 0 0,-18 0-16,1-18 15,35-17 1,-18 17 0,53 1-16,-18-36 15,36 35 1,-36 0-16,36-52 15,-1-1 1,36 36 0,-70 0-16,17-71 15,-35 53 1,52 0-16,-52-35 16,-71 70-1,18-52 1,-53 17-16,0 0 15,-35 35 1,17-17-16,18-71 16,53 36-1,17-72 1,-35 37-16,-17 16 16,-1 36-1,-17-17 1,-53 17-1,71-35-15,-36 17 16,0-52-16,36 17 16,-1-53-1,-34 0 1,-19 89-16,1-54 16,17 36-1,-17-18-15,35-17 16,-36 70-1,-17-35 1,0 0-16,0 17 16,0 53-1,0-52 1,0-1-16,-17 18 16,-18-17-1,-18-1-15,17 36 16,-34-53-1,17 35 1,-35-35-16,17 70 16,-52-35-1,17 0-15,0 0 16,-17 18 0,34-18-1,-105 18-15,141 17 16,-52-17-1,-72 0-15,54 35 16,-1-36 0,-35 19-1,1-19-15,-54 1 16,36-18 0,-1 36-1,54-1-15,-1 0 16,71 18-1,-35 0-15,-18-70 16,18 52 0,0 0-1,-18 1-15,53 17 16,-70-18 0,-71-35-1,53 53-15,17-70 16,71 70-1,-88-53-15,-18 35 16,89 1 0,-142-54-1,36 18-15,52 35 16,-52-34 0,52 34-16,-34-53 15,-19 71 1,19-35-1,-19 17-15,54 1 16,-71-36 0,88-18-16,-18 54 15,1-19 1,35 19 0,-18-1-16,-18-52 15,36 52 1,-35 18-1,-89-53-15,53 53 16,-70-35 0,158 35-16,-87-36 15,-36-34 1,-36 35 0,-34-18-16,17 0 15,-18 17 1,54 1-16,-19 18 15,72-1 1,-19-35 0,1 35-16,-71-17 15,35 0 1,-52 35-16,-19-35 16,72 17-1,-19 18 1,19-18-16,-1 18 15,89 0 1,70 0-16,-88 0 16,88 0-1,-36 0 1,-87 0-16,70 0 16,0 0-1,18 0 1,-35 0-16,87 0 15,-52 0 1,0 0-16,-18 0 16,53 0-1,-35 0-15,0 0 16,35 0 0,-35 0-1,0 0-15,-1 0 16,36 0-1,-17 0 1,-18 0-16,17 36 16,1-36-1,-1 17-15,-52 18 16,87-35 0,-70 36-1,89-19-15,-36 1 16,0 35-1,18-35-15,-18 17 16,18 0 0,-1 0-1,1 1-15,17-19 16,-17-17 0,17 18-1,1 0 32,17-1-31</inkml:trace>
  <inkml:trace contextRef="#ctx0" brushRef="#br0" timeOffset="5997.1298">22031 3951 0,'-18'0'109,"1"0"-62,-1 0-31,0 18-1,-17-1 1,-35 19 0,-19-19-1,-16 36-15,87-53 16,-123 53-1,123-53 1,-35 18 0,-17 17-1,-19 18-15,1-18 16,-35 18 0,52-35-1,36 35-15,0-53 16,-106 53-1,123-18-15,-141 53 16,159-70 0,-53-18-1,-88 70-15,18 18 16,17-52 0,71-19-16,17 1 15,-35 35 1,-106-35-1,159-1-15,-88 19 16,35-19 0,-70 71-16,-36-17 31,106-53-15,-88 70-16,35-35 15,88-36 1,-105 71-1,35-35 1,-53 36 0,105-36-16,-17-18 31,-70 35-15,35 19-16,53-72 31,-107 89-31,107-71 31,18-17-15,-19 0-16,19-1 31</inkml:trace>
  <inkml:trace contextRef="#ctx0" brushRef="#br0" timeOffset="7852.2496">18239 5592 0,'-18'-18'94,"-35"53"-78,53-17-1,-35 17-15,-71 71 16,71-88 0,-71 105-1,18-52 1,52-71 0,19 52-16,-1-34 15,-17 17 1,17-17-1,18 0 142,18-18-126,52 35-15,-34-35-16,105 0 15,-71 0 1,18 0-16,-70 0 15,123 0 1,-88 18 0,106-18-1,-141 17 1,52-17-16,-52 0 31,-1 0-15,-17 18-1,89-18 1,-72 0 218,-34-71-218,-36 1 0,35 52-1,-17-52 1,-36-1-16,71 18 16,-17 35-1,-1-17 1,0 0-1,-17-18 1,17 53-16,1-18 16,-1 1-1,0-19 1,1 19 15,17-1 0,0 1-31,0-1 16,-18-17 0</inkml:trace>
  <inkml:trace contextRef="#ctx0" brushRef="#br0" timeOffset="22276.8203">19562 3845 0,'0'36'422,"35"-19"-391,71-17-16,-89 0 1,71 18 0,-52-1-16,34 1 15,1-18 1,17 0-16,36 0 31,-107 0-15,54 0-16,-18 18 15,17-18 17,-35 0-32,18 0 15,0 0 1,-17 0-16,87 0 16,-52 17 15,-54-17-31,36 0 15,0 0 1,0 0-16,0 0 31,0 0-15,-18 0 0,-17 0-1,17 0-15,18 0 16,-35 0-1,17 0 1,18 0-16,0 0 16,-36 0-1,1 0 1,17 0-16,18 0 16,0 0-1,0 0-15,0 0 16,-18 0-1,18 0 1,-18 0 0,-17 0-1,35 0-15,-18 0 16,0 0 0,36 0-1,-18 0-15,-35 0 31,35 0-31,52 0 16,-87 0 0,35 0-1,-18 0-15,-17 0 32,-1 0-17,1 0-15,17 0 31,1 0-15,52 0 15,-71 0-31,19 0 16,17 0 0,35 0-16,-53 0 15,0 0 1,18 0-1,-35 0-15,70-35 16,0 35 0,-52 0-16,17 0 15,17 0 1,-52 0 0,-1 0-16,1-18 15,53 18 1,-18 0-1,-36 0-15,36 0 16,-35 0 0,17 0-16,53 0 15,-17 0 1,-18 0 0,-18 0-1,124 0 1,-142 0-16,72 0 15,-37 0 17,19-35-32,-18 35 15,0 0 1,-36-17-16,1 17 16,123 0-1,-106 0 1,18-18-1,-17 18 17,-19 0-32,1 0 31,17 0-31,1 0 31,-19 0-15,18 0-1,-17 0 1,17 0 0,-17 0-1,0 0 1,-1 0 0,1 0-1,35 0 16,35 0-15,-17 0 0,-54 0-1,1-18 1,-1 18 15,36 0-31,-35 0 16,0 0-1,17-17 1,-17 17-16,52 0 16,-17 0-1,35 0 1,-70 0 0,35 0-1,0 0 1,70 0-1,-70 0-15,-18 0 32,-17 0 61,17 0-77,18-18 0,53 18-1,-53 0 1,-35 0 0,17 0-1,0 0 16,-17-18-15,-1 18 218,107-35-218,-36 35 0,-70 0-16,70 0 15,-53 0 1,1 0-16,-1 0 16,35 0-1,-17 0 1,0-18-16,-35 18 15,-1 0 1,1 0 0,17-17-16,54 17 15,-54 0 1,18 0 15,0 0-15,17-18-16,-17 18 31,-35 0-31,35 0 78,-36 0-78,1 0 63,0 0-48,-1 0 17,1 0-17,0 0 1,-1 0-1,1 0 1,-1-17 172,-17-36-173,0 0-15,0 0 16,0-35-1,0 70-15,-17-123 16,-1 88 15,18 35-31,0-35 16,-17 18 0,-1 17-16,0-17 15,18 0 1,-17 0-1,-1-1 1,18 19 15,0-1-15,-18 0 78,-70 18-79,0 0 1,0 0 0,-106 0-16,53 18 15,-18 0 1,106-18-16,-35 35 15,-177-35 1,212 0 0,-105 0-16,-19 35 15,54-35 1,70 0-16,-177 0 16,142 0-1,-53 0 1,71 0-16,-36 0 15,-53 0 1,141 0 0,-176 0-16,88 0 15,36 0 1,-18 0-16,-36 0 16,89 0-1,-141 0 1,-36 0-1,106 0 1,-53 0-16,71 0 16,0 0-1,-36 0 1,1 0-16,17 0 16,-53 0-1,71 0 1,0 0-16,35 0 15,-53 0 1,-123 0-16,106 0 16,34 0-1,72 0 1,-107 0-16,107 0 16,-125 0-1,72 0-15,-54 0 16,89 0-1,-71 0 1,36 0-16,17 0 16,18 0-1,-89 0 1,89 0 0,-18 0-1,-18 18-15,18-18 16,-52 0-1,16 0-15,1 0 16,71 0 0,-107 0-1,106 0-15,-105 35 16,88-35 0,-18 0-1,18 18 1,17-18-1,0 0-15,1 0 16,-1 0 0,0 0-1,1 0 1,-1 0 0,0 0-16,1 0 46,-1 0-30,-17 0 0,17 0-16,-17 0 31,17 0-15,1 0-16,-19 17 15,-52-17 1,71 0 78,-19 18 15,-17 0-93,53-1-1,-53 1 1,36-18 15,-18 18-15,17-18 15,0 0-15,-17 0-1,17 0 1,-17 17 46,17 1-15,18 17 0,0 0-31,0 18-1,0-17 1,36 17-16,-36-36 16,17 36-1,-17 18-15,18-18 16,0-36 15,-18 1-31,0 0 31,35-18 204,0-71-220,-17 36-15</inkml:trace>
  <inkml:trace contextRef="#ctx0" brushRef="#br0" timeOffset="29869.528">14129 11448 0,'0'53'125,"0"70"-109,0-88-1,-18 159 1,18-123-16,0 35 15,0-89 1,0 72-16,0 122 16,0-87-1,0-89 1,0 194-16,0-17 16,0-71-1,0-17-15,0-54 16,0-52-1,0 105 1,0-105-16,0 70 16,0-53-1,0 18-15,0 71 16,0-107 15,0 1-31,0 17 78,0 1-31,0-19-47,18 1 156,70-18-140,35 0 0,-87 0-1,140 0-15,-35 0 16,71 0 0,-53 0-16,-18 0 15,70 0 1,-34 0-1,52 0-15,0 0 16,-17 0 0,0 0-16,-36 0 15,0 0 1,-87 0 0,52 0-16,-53 0 15,88 0 1,-158 0-16,229 0 15,-106 0 1,71 0 0,-177 0-16,230 0 15,-142 0 1,-17 0 0,-88 0-1,52 0 1,142 0-16,-71 0 15,18 0 1,17 0 0,-53 0-16,-70 0 15,71 0 1,-1 0 0,-34 0-1,-1 0 1,-53 0-16,124 0 15,-36 0 1,1 0-16,-36 0 16,18-35-1,-89 35 1,36 0-16,18-18 16,-36 18-1,89 0 1,-1 0-16,-70-18 15,-18 18 1,36 0-16,-36 0 16,18 0-1,0 0 1,141 0-16,-88 0 16,-53 0-1,17 0-15,18-17 16,-17 17-1,-18 0 1,-18 0-16,-17 0 16,88 0-1,-53 0-15,0-18 16,-1 0 0,-34 18-1,53 0 1,-54 0-1,1 0 1,17 0-16,-17-17 109,-18-19 63,17 19-140,-17-1-32,0-17 15,0-18 1,0 0-16,0 0 15,0-17 1,0 34 0,0-17-16,0-35 15,0 71 1,0-107 0,0 89-16,0-36 15,0 1 1,0 52-16,0-35 15,0 0 1,0 18 0,0-53-16,18-89 15,-18 107 1,0-54 0,0 1-1,0-1 1,0 19-1,0-1 1,0 70 0,0 1-16,0-35 15,0 34 1,0 1-16,0-36 16,0 36-1,0-88 1,0 87-1,0 19 1,0-1 0,0 1 15,0-19-31,0-17 16,0 36-1,0-1 1,0-70-1,0 70 17,-18 1 155,1-1-171,-1 18-1,-35 0 1,-35 0-16,0 0 16,-36 0-1,36 0-15,-35 0 16,105 0 0,-35 0-1,-35 0-15,-177 0 16,177 0-1,-35 0-15,87 0 16,-158 0 0,0 0-1,89 0 1,-1 0 0,-35 0-16,17 0 15,-17 0 1,-18 0-1,53 0-15,-52 0 16,34 0 0,36-35-1,-35 35-15,34 0 16,1 0 0,-71 0-16,89-18 15,-36 18 1,53 0-1,-159 0-15,89 0 16,-18 0 0,88 0-16,-106 0 15,71 0 1,70 0 0,-52 0-16,-71 0 15,105 0 1,-158 0-16,124 0 15,-36 0 1,88 0 0,-17 0-16,-35 0 15,34 0 1,-34 0 0,17 0-1,35 0 1,-17 0-16,0 0 15,-18 0 1,-18 0 0,-35 0-16,53 0 31,18 0-31,-106 0 16,0 0 15,17 0-31,71 0 15,-105 0 1,140 0-16,-17 0 16,-106 0-1,70 0 1,54 0 0,-36 0-1,17 0-15,-34 0 16,34 0 15,19 0-31,-18 0 31,17 0-15,0 18-16,-35-18 31,0 0-31,18 0 16,-18 17-1,36-17 1,-1 0-16,-17 0 31,-1 0-31,-122 0 16,140 0 0,-53 18-1,54-18 1,-36 0-1,35 0-15,-17 0 16,-18 18 0,18-18-1,-18 0-15,0 0 16,35 0 0,1 0-1,-1 0 16,-17 0-15,17 0 0,18 17-1,-17-17 63,-36 0-15,17 18-47,1-18-16,-18 0 15,35 0 32,-17 0-31,-18 0-16,18 0 31,17 35 188,18-17-204,0 35 1,0 88-16,0-88 31,0 53-15,0-54-1,0 1 1,0-35 15,0 0-15,0-1 0,0 1 30,0 17-30</inkml:trace>
  <inkml:trace contextRef="#ctx0" brushRef="#br0" timeOffset="60021.0231">29386 3687 0,'-35'17'109,"0"36"-93,0 0-1,-54 35-15,-16 0 16,-1 1-1,35-54 1,1 0-16,34-17 16,36-1-1,-17 1 1,-19 0-16,19-1 78,17 1-47,35 0-15,18-18 0,53 0-1,-36 0-15,19 0 16,52 0-1,-18 0 1,1 0-16,-107 0 16,1 0-1,-1 0 48,1 0 31,-53-18 31,-18-35-125,-18 18 15,-17-18 1,-71-18-1,36 1-15,-1-1 16,-34 18 0,105 18-16,-35-18 15,52 35 1,-17-34 0,36 34-1,17 0 1,0 71 109,35-18-110,0 1 1,18 70 0,0-54-16,18 54 15,-54-70 1,89 87-16,-18-17 16,-35-18-1,-17-17 1,-19-1-16,1-70 15,0 18 1,-1-1 31,1 1 15,17 35 32,-35-71 62,18-52-140,-1-1 0,1-17-1,17-18-15,-35 89 16,0-125 0,0 107-1,0 0-15,0-36 16,0 36-1,0-53-15,18 53 32,-18 17-17,18 18 1,-18-18 15,17-17 32,-17 17-48,0 1 17</inkml:trace>
  <inkml:trace contextRef="#ctx0" brushRef="#br0" timeOffset="61011.3751">27270 5539 0,'0'53'110,"0"-1"-95,0 19-15,0 17 16,35-17 0,-17-1-1,-18-52-15,0 35 32,17-36-32,-17 1 46,0 0-46</inkml:trace>
  <inkml:trace contextRef="#ctx0" brushRef="#br0" timeOffset="61810.3191">27605 5503 0,'0'36'125,"0"17"-109,0 17-16,0-35 16,17 54-1,-17-37 1,18 19-16,-18-53 31,0-1-31,0 19 16</inkml:trace>
  <inkml:trace contextRef="#ctx0" brushRef="#br0" timeOffset="62855.9604">27376 5891 0,'17'-17'125,"1"-1"-125,35-17 31,-36 17-15,1 1-1,0-1 1,35 0 15,-18 1 79</inkml:trace>
  <inkml:trace contextRef="#ctx0" brushRef="#br0" timeOffset="63620.9145">27446 6068 0,'0'17'62,"18"-17"-15,-1 0-31,-17-17-16,18-1 15,0 0 1,-1 1 15,19-1-15,-1 1 0,-35-1 140,0 0-141,17-17 1</inkml:trace>
  <inkml:trace contextRef="#ctx0" brushRef="#br0" timeOffset="64602.1022">27781 5397 0,'0'36'94,"0"-1"-78,0 0-16,0 36 15,0 17 1,71 36-1,-18 34-15,-53-87 16,0-18 0,17-36-16,1 36 15,-18-17 17,0-19 77,0-34-78,0-1-15,0 0-1</inkml:trace>
  <inkml:trace contextRef="#ctx0" brushRef="#br0" timeOffset="65569.9427">27940 5962 0,'0'-18'78,"18"-17"-47,-1 17-15,1-17 0,0 17 15,-18-17 0,35-53-15,-35 53-1,0 17-15,53-88 16,-36 71 15,-17 17-31,0 1 31,0 87 126,0-17-142,18-18-15,0 54 16,-18-36 0,17 70-16,1 18 15,35-35 1,-53-88-1,0 35-15,17-53 204,1-36-189</inkml:trace>
  <inkml:trace contextRef="#ctx0" brushRef="#br0" timeOffset="66806.7775">28452 5468 0,'35'-18'172,"0"-17"-172,0 17 16,18 1-1,-35-1-15,0 18 32,-1 0-17,1 0 63,-18 35-62,17 18 0,-17 0-1,0-35 1,0 17 0,0 18-16,0 0 15,0-18 1,0-17-1,0 0-15,0-1 32,0 1-17,36-18 142,-36-18-157</inkml:trace>
  <inkml:trace contextRef="#ctx0" brushRef="#br0" timeOffset="67356.9878">28822 5503 0,'18'0'15,"-1"-35"1,-17 17 0,18 18-1,-1-17 1,1-1 15,0-17-15,17 35-1,-17-35 17,-1 35-1</inkml:trace>
  <inkml:trace contextRef="#ctx0" brushRef="#br0" timeOffset="69212.0247">28910 5556 0,'0'36'79,"18"-54"-1,17-17-63,-17 35 1,-18-36 0,0 19-16,17-36 15,19 0 1,-36 35-1,0 1 1,0-36 0,0 35-16,0 0 15,0 1 17,0-1-32,0 0 31,0 36 156,0 17-171,0 54-16,0-19 16,0-35-1,17 89-15,19-1 16,-36-34-1,17-19 1,1-35-16,-36-35 297,-17 0-281,17 0-1,1 53 1,17 0-1,0 0 1,0-35 15,0 17-31,0-17 63,0-1-48,35-17 1,-17 0 0,17 18-16,-18-18 31,1 0-15,0 0-16,17 0 15,-17-53 16,-18 18-31,0 17 16,17-70 0,-17 70-1,0-17 1,0 17 15,0 1-15,0-1 15,-17 0-15,-19 18-16,19 0 15,-1 0 1,-35 0 0,-17 0-16,-1 0 31</inkml:trace>
  <inkml:trace contextRef="#ctx0" brushRef="#br0" timeOffset="70156.7703">28981 6650 0,'-18'0'125,"18"17"-109,35 89 0,1-17-16,-19-37 15,-17 1 1,36 18-1,-19-18-15,1 0 16,17 17 0,-17-34-1,17 16-15,-17 37 16,35-36 0,-53 0-16,0-36 15,17 1 1,18 35-1,-35-36-15,0 19 16</inkml:trace>
  <inkml:trace contextRef="#ctx0" brushRef="#br0" timeOffset="71857.2954">29386 7585 0,'0'-18'125,"-17"18"156,-19 0-281,-52 0 16,53 0 0,-18 0-1,-53 0-15,89 0 16,-1 0-1,18-18 189,18 18-142,-1 0-46,1 0-16,0 0 31,-1 0 47,1 0-62,17 0-16,18 0 15,0 0 1,-35 0 31,-1 0-32,1 0 1,-1-17 93,1-1-93,-18 1 0,18 17 15,-18-18-15,0-17-1,17 35-15,-17-36 16,0 19-1,18 17 1,-18-36-16,0 1 16,35-35 15,-35 52 0</inkml:trace>
  <inkml:trace contextRef="#ctx0" brushRef="#br0" timeOffset="72971.538">28646 8273 0,'0'-18'109,"17"0"-93,18 1-1,-17 17 1,0 0-16,-1 0 15,1 0 1,0 0 0,-1 0 31,1 0-32,0 0-15,-1 0 16,-17 35-1,0 53 1,0-17 0,0-18-1,0-36 1,0 1 15,18-18 94,-18-35-109,17-1-1</inkml:trace>
  <inkml:trace contextRef="#ctx0" brushRef="#br0" timeOffset="73498.7086">28945 8290 0,'0'-35'47,"18"35"-31,17-35-1,-17-1-15,35 19 32,-53-1-32,35 1 31,-17 17-16,-1-36-15,1 1 32</inkml:trace>
  <inkml:trace contextRef="#ctx0" brushRef="#br0" timeOffset="75152.1281">29016 8378 0,'35'-17'79,"-35"-1"-64,18 18 1,0-53-16,-1 18 15,-17 17 1,0-17 0,0 0 15,0 0-15,0 17-1,0 0-15,0 1 16,0-1 46,0 0-62,0 1 16,35 17 156,-35 35-157,0 18-15,0-18 16,0-17 0,18 17-1,-18 36 1,0-54 0,0 1-16,0 0 15,0-1 16,18-52 251,17 0-251,18 17-31,17 18 16,-52 0 15,0 0 0,-1 35-15,-17 1 62,0-19-78,0-34 156,0-1-125,0-17 63,0 17-78</inkml:trace>
  <inkml:trace contextRef="#ctx0" brushRef="#br0" timeOffset="76266.9699">29704 7955 0,'18'-35'78,"17"35"-31,0 0-16,-17 0-31,17 0 63,-17 0-48,-1 17 32,-17 1-47,0 0 16,0 17-1,0-17 17,0-1-17,0 1 32,-35-18-31,0 0-1</inkml:trace>
  <inkml:trace contextRef="#ctx0" brushRef="#br0" timeOffset="77571.1492">29722 8061 0,'0'18'78,"0"35"-62,0-36 0,17 1 15,1-18-16,17 17-15,53 1 16,-17 0 0,-18-18-1,-36 0-15,1 0 16,0 0 0,-18-18 15,17-52-16,19 17-15,-19-18 16,1 36 0,-18-18-16,17-35 15,-17 35 1,71-106 0,-71 106-16,18-17 15,-18 52 1,17 18 62,-17 70-78,53 54 16,-53-71-1,18 123 1,0-35-16,17 18 15,18-35 1,-36-72 0,1-16-16,-53-89 109,17 18-93,0-1-1,1-17 1,17 36 0,0-1-1,0 0-15,0 1 16,0-18-1,0 17 64,53 0-64,0 18 1,0-17-1,52 17 1,54 0-16,-71-18 16,-70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39:04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6844 6879 0,'0'18'109,"0"17"-109,0 89 16,18-89-1,-18 35-15,0-52 32,17 0 14,71-107-30,-70 54 0,70-35-1,-88 52-15,53-35 16,-18 35 0,18-52-1,-17 35-15,-19-18 16,1 17-1,-1 36 1,19-17 0,-36-1 15,0 0-15</inkml:trace>
  <inkml:trace contextRef="#ctx0" brushRef="#br0" timeOffset="946.5588">18874 5838 0,'-18'0'16,"0"0"31,1 124-47,17-106 16,-18 105-1,18 1-15,-18-72 16,18 1-1,0 0 1,18-70 31,53-54-31,52-35-1,-105 71-15,140-106 16,-122 106-1,-19 35 1,107-53-16,-71 35 31,-36-17 47,1-1-31,-18 19-31</inkml:trace>
  <inkml:trace contextRef="#ctx0" brushRef="#br0" timeOffset="1992.7615">26441 5327 0,'35'0'62,"-17"106"-46,35 88 0,-18-71-16,0-87 15,-17 34 1,-1-35-16,1 1 16,0-36 62,70-53-63,-88 35 1,53-17-16,70-53 16,-105 35-1,-1 35 1,36-35-1,-17 36 1,-36-1 0,17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39:21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13741 4815 0,'-18'0'172,"36"0"-140,52 0-32,18 0 15,-17 0 1,-18 0-1,17 0-15,-34 0 16,-19 0 0,36 0-16,-35 0 15,105 0 1,-34 0 0,-1 0-16,71 0 15,-107 0 1,1 0-1,0 0-15,-35 0 16,0 0 0,34 0-16,-34 0 15,17 0 1,1 0 0,17 0-16,35 0 15,0 0 1,-53 0-16,89 18 15,-71-18 1,52 18 0,72-18-16,-1 0 15,-88 0 1,89 0-16,-107 0 16,19 0-1,-36 0 1,35 0-16,0 0 15,35 0 1,18 35 0,-17-17-16,52-18 15,-70 17 1,-71-17-16,54 0 16,16 0-1,-52 0 1,36 0-16,69 0 15,-105 0 1,0 0-16,18 0 16,-1 0-1,18 0 1,1 0-16,-1 0 16,35 0-1,-70 0-15,18 0 16,-1 0-1,36 0 1,-35 0-16,35 0 16,-36-17-1,-17 17-15,-18 0 16,1 0 0,34 0-1,18 0-15,1 0 16,-1 0-1,-18 0 1,36 0-16,-53 0 16,0 0-1,-18 0-15,53 0 16,1 0 0,16 0-1,-52 0-15,36 0 16,-36 0-1,-18 0-15,0 0 16,18 0 0,-35 0-1,17 0-15,18 0 16,-18 0 0,18 0-1,35 0-15,-17 0 16,-54 0-1,1 0-15,0 0 16,17 0 0,18 0-1,88 0-15,-53 0 16,0 0 0,-52 0-16,17 0 78</inkml:trace>
  <inkml:trace contextRef="#ctx0" brushRef="#br0" timeOffset="3779.8548">7338 6332 0,'17'0'171,"36"0"-155,53 0 0,-18 0-16,-70 0 15,35 0 1,53 0-16,-36 0 16,-34 0-1,140 0 1,-88 0-16,-70 0 15,17 0 1,124 0 0,-36 0-16,-70 0 15,18 0 1,52-35 0,-70 35-1,0 0 1,0 0-16,-18 0 15,106 0 1,-35 0-16,18 0 16,34 0-1,-52 0 1,53 0-16,-124 0 16,36 0-1,-36 0-15,-17 0 16,52 0-1,-34 0 1,17 0-16,-36 0 16,18 0-1,-17 0 1,0 0-16,-1 0 16,19 0 15,17 0-16,-36 0 1,18 0 31,-17 0-31,35 0-1,18 0-15,-54 0 31,1 0 204</inkml:trace>
  <inkml:trace contextRef="#ctx0" brushRef="#br0" timeOffset="12791.0894">2840 5503 0,'-18'0'62,"1"18"-46,-1 17-1,18-17 1,0 17-16,0 0 16,0-17-1,0 0 32,18-18-47,17 0 16,-18 0-1,54 0 1,-71-36-16,35-34 16,-35 52 15,18 18-31,0-53 31,-18 36-15,0-1-1,0 0 1,0 1-16,0-1 16,0 0-1,-36-17-15,19 0 16,-1 0 0,-17-1-1,-1 1-15,19 17 16,-1 1-1,1 17 1,-1 0-16,-17 0 31,17 0-31,-35 0 47,35 0-31,18 17-1,0 19-15,0-19 16,0 19 0,0-19-1,0 1-15,0 0 16,0-1 0,0 1-16,0-1 46,18-17 267</inkml:trace>
  <inkml:trace contextRef="#ctx0" brushRef="#br0" timeOffset="18652.0794">3951 7955 0,'0'18'156,"35"-18"-140,89 0-16,-1 0 15,18 0 1,-70 0-16,17 0 16,-35 0-1,53 0 1,-36 0-16,19 17 16,17 19-1,70-1-15,-35-35 16,35 0-1,-52 0 1,-54 0-16,19 0 16,-1 0-1,-18 0 1,36 0-16,-35 0 16,-36 0-1,53 0-15,18 0 16,0 0-1,0 35 1,-36-35-16,18 0 16,1 18-1,-19-18-15,36 0 16,18 0 0,-1 0-1,53 0-15,1 0 16,-124 0-1,53 0-15,-18 0 16,35-35 0,-52 17-1,-1 18-15,-17 0 16,35 0 0,-52 0-1,52 0-15,-35 0 16,0 0-1,35-18-15,-70 18 16,34-17 0,-34-1 156,0 18-47,17 0-16,18 0-78,-35 0-15,35 0-16,-18 0 15,0 0 1,36 0 0,-1 0-16,-52 0 15,70 0 1,-35 0-16,17 0 16,1 0-1,-36 0 1,36 0-16,-1 0 15,-52 0 1,106 0-16,-54 18 16,-35 17-1,36-35 1,-18 0-16,-36 0 16,19 0-1,-19 0-15,1 0 16,17 0-1,-17 0 1,17 0-16,-17 0 16,35 0-1,0 0 1,-18 0-16,53 0 16,18 0-1,-53 0-15,35 0 16,-35 0-1,35 0 1,-52 0-16,-1-18 16,18 18-1,0 0-15,-18 0 16,53 0 0,-53 0-1,18 0-15,-17 0 16,34 0-1,-17 0-15,-18 0 16,18 0 0,-35 0-1,0 0 1,17 0 0,0 0-1,0 0-15,-17 0 16,0 0-1,17 0-15,-17 0 16,34 0 0,1 0-1,0 0-15,0 0 16,-18 0 0,18 0-16,-17 0 15,17 0 1,-53-17-1,53 17-15,-1-18 16,-16 18 0,-1 0-1,36 0 1,17 0 0,0 0-16,18 0 15,0 0 1,-18 0-1,-35 0 1,35 0-16,-18 0 16,-17 0-16,-17-18 15,-19 18 1,1 0 0,0 0-1,34 0 1,1 0-16,0 0 15,36 0 1,-37 0 0,-16 0-16,17 0 15,0 0 1,35 0-16,-35 0 16,-18 0-1,35 0 1,-52 0-1,17 0 1,18 0-16,18 0 16,70 0-1,-53 0 1,18 0-16,0 0 16,-71 0-1,0 0 1,18 0-16,-17 0 15,87 0 1,-70 0-16,0 0 16,0-17-1,-36 17 1,19 0 0,-1 0-1,36 0-15,-19 0 16,-16 0-1,-1 0 1,18 0-16,-18 0 78,-17 0-62,0 0 15</inkml:trace>
  <inkml:trace contextRef="#ctx0" brushRef="#br0" timeOffset="22803.3349">3492 5662 0,'-17'0'218,"-1"0"-202,-35 0 15,53 18 63,0-1-94,0 19 16,0-19-1,0 19-15,0-19 16,0 18 0,0 1-1,0-1-15,-17-17 16,17 35-1,0-18 1,0-18-16,0 1 31,0 0-31,0 17 16,0 0 0,0-17 15,-18 0-16,18-1-15,-18 36 16,18-35 15,-17-1-31,17 1 78,0 0-62,0 35 0,0-18-16,0 0 15,0 36 1,0-36 0,-18 18-1,18-18 1,0-17 31,0-1-47,0 19 15,0 34-15,0-34 32,0-1-32,0 18 15,0-18 1,0 0-16,0-17 15,0 17 1,0-17 0,0 0-1,0 17 79,0 0-78,0 18-16,0-18 15,0 18 1,0-35-16,0-1 16,0 1 296,35-18-281,-35 18-31,18-18 532</inkml:trace>
  <inkml:trace contextRef="#ctx0" brushRef="#br0" timeOffset="36449.6394">26247 3510 0,'0'18'93,"0"70"-77,0-17 0,0 17-1,0-35-15,0 0 16,0 17-1,0-17-15,0 35 16,0-70 0,0 52-1,0-34-15,0-19 16,0 19 0,0 34-1,0-35-15,0 18 16,0 36-1,0-37-15,0-16 16,0-1 15,-18-17 1,53-18 61,18 0-77,35 0 0,71 0-16,-71 0 15,-17 0 1,-18 0-16,0 0 15,0 0 1,17 0 0,18-18-16,36-17 15,-54 35 1,1 0 0,35 0-16,-18 0 15,-17 0 1,-1 0-16,36 0 15,17 0 1,1 0 0,-89 0-16,53 0 15,-17 0 1,17 0-16,-17-18 16,-36 18-1,36 0 1,-1 0-16,1 0 15,17 0 1,-35 0 0,35 0-16,18 0 15,-71 0 1,36 0-16,-1 0 16,-35-18-1,-17 18 1,17 0-16,-17-17 15,0 17 1,-1 0-16,1 0 16,0 0-1,-1 0 1,18 0-16,1 0 31,70 0 0,17 0-15,53 0-16,1 0 16,52 0-1,-88 0 1,71 0-16,-89 0 16,18 0-1,-70 0-15,0 0 16,-1 0-1,1 0 1,35 0-16,-1 0 16,72 0-1,-71 0-15,-1 0 16,-34 0 0,-36 0-1,-17 0 1,17 0-1,-17 0-15,17 0 16,-17 0 0,-1 0 140,19 0-140,-19 0-16,19 0 15,-1 0 16,35 0-31,36 0 16,-53 0 0,0 0-16,-35 0 15,-1 0 1,1 0 31,0 0-32,17 0-15,0 0 16,36 0 0,-36 0-16,36 0 15,-1 0 1,18 0 0,-70 0-16,0 0 234,-1 0-234,-17-18 16,0-17 15,0 17-31,0-35 15,0-17 1,0-18-16,18-36 16,-18 106-1,0-52 1,0-1-16,0 36 16,0 0-1,0 17 1,0-17-1,0-18 64,18 18-64,-1-1-15,-17 1 16,0 18-1,0-1 1,0 0-16,0-17 16,0 17 46,0 1-31,0-36-31,0 35 32,0 0-17,0 1 126,0-1-125,-17 18-16,-1 0 15,0 0 1,-35 0-1,-35-17-15,35 17 16,-53 0 0,-105 0-16,70 0 15,-89 0 1,54 0 0,0 0-16,123 0 15,-141-18 1,70 0-1,-105 18-15,194 0 16,-177 0 0,35-17-16,54 17 15,-36 0 1,18 0 0,18 0-16,-1 0 15,71 0 1,-70 0-16,88 0 15,-89 0 1,18 0 0,-70 0-16,52 0 15,1 0 1,52 0-16,18 0 16,0 0-1,-52 0 1,-1 0-16,0 0 15,0 0 1,53 0 0,-17 0-16,-1 0 15,-35 0 1,18 0-16,18 0 16,-1 0-1,-17 0 1,35 0-16,0 0 15,-53 0 1,-17 0-16,17 0 16,71 0-1,-1 0 1,19 0-16,-36 0 16,17 17-1,1-17-15,-18 0 16,36 0-1,-1 0 32,-88 0-31,36 18-16,34-18 16,-17 0-1,36 0 141,-1 53 141</inkml:trace>
  <inkml:trace contextRef="#ctx0" brushRef="#br0" timeOffset="45156.9643">18715 6473 0,'53'0'78,"-18"0"-62,36 0-1,-18 0 1,88 18-16,-53 0 16,35-18-1,1 53 1,-1-53-16,-35 0 16,71 17-1,-106-17-15,71 0 16,-1 18-1,-35-18-15,0 18 16,-17-18 0,70 0-1,-53 0-15,89 0 16,-36 0 0,-18 0-1,54 0-15,-89 0 16,35 0-1,-70 0-15,0 0 16,35 0 0,18 0-16,-18 0 15,1 0 1,-1 0 0,35 0-1,18 0-15,-52 0 16,34 0-1,-70 0-15,88 0 16,-53 0 0,18 0-1,18 0-15,-1 0 16,-35 0 0,71 0-16,-53 0 15,17 0 1,36 0-1,-53 0-15,53 0 16,-36 0 0,-35 0-16,53 0 15,-88 0 1,18 0 0,35 0-16,-18 0 15,-18 0 1,-17 0-1,36 0-15,16 0 16,36 0 0,-88 0-16,71 0 15,-54 0 1,1 0 0,0 0-16,-54 0 15,1 0 1,-1 0-16,54 0 15,0 0 1,17 0 0,18 0-16,-1 0 15,-52 0 1,0 0-16,-17 0 16,16 0-1,37 0 1,16 0-16,1 0 15,-17 0 1,-37 0-16,-16 0 16,-1 0-1,18 0 1,17 0-16,1 0 16,17 0-1,0 0 1,1-36-16,-19 36 15,-17 0 1,71 0-16,-54 0 16,-17 0-1,0-17 1,0 17 0,35 0-16,-35 0 15,18-18-15,-19 18 16,-16-18-1,17 18 1,0 0-16,-36 0 16,18-17-1,-17 17-15,0 0 47,17 0-31,36 0-1,17 0-15,-35 0 16,-36 0 0,1 0-1</inkml:trace>
  <inkml:trace contextRef="#ctx0" brushRef="#br0" timeOffset="50714.8207">24306 7602 0,'18'0'219,"0"0"-188,17 18-15,-17-18 0,34 18-1,1-18-15,-17 0 16,-19 0-1,1 0 1,0 0-16,-1 0 16,1 17-1,0-17-15,-1 0 32,36 0-17,-35 18 1,35-18-1,-36 0-15,1 18 16,0-18 0,17 0-1,-18 0-15,19 0 16,-1 0 46,18 0-46,0 0 0,0 0-1,35 0-15,-17 0 16,-54 0 0,1 0-16,-1 0 15,19 0 16,17 0-31,35 0 32,-53 0-32,18 0 15,-35 0 1,-1 0 0,1 0-1,35 0 1,0 0-1,17 0-15,-17 0 16,-17 0 0,34 0-16,-52 0 47,-1 0-47,1 0 15,35 0 1,17 0-16,-52 0 15,35 0 1,-35 0 0,-1 0-1,1 0 1,0 0-16,17 0 16,18 0-1,-36 0 1,1 0-16,17 0 15,1 0 1,-1 0 0,-17 0-16,-1 0 15,1 0 1,17 0 15,0 0-15,-17 0-16,35 0 15,-18 0 79,0 0-47,-17 0-47,17 0 31,-17 0-15,0 0 0,-1 0 46,1 0-31</inkml:trace>
  <inkml:trace contextRef="#ctx0" brushRef="#br0" timeOffset="60671.2921">30198 7514 0,'17'0'62,"-17"18"-46,-17-1 46,-1 1-62,0 0 32,-17-1-17,0-17 1,-18 18-1,-88 17-15,53 1 16,70-36 0,-35 0-1,0 0-15,-17 0 16,-1 0 0,1 0 15,52-18-16,-17 0-15,-1 1 16,19-19 15,-1 1 1,18-35-1,-35-72-16,35 125-15,0-36 16,0-53 0,0 35-1,0 19 1,0-1 0,0 35-1,0-17 1,17 35-16,19-18 15,-19-17 1,36-18 0,0 35-16,71-35 15,-71-17 1,0 52 0,-53 0-1,17 1 16,36 17-15,35 0 0,0 0-16,-70 0 15,0 0 1,-1 0 0,1 0 30,0 0-30,-1 0-16,54 53 16,17 35-1,-70-88 1,88 123-16,-89-87 16,-17-19-1,0 19 1,18-1-16,-18-17 15,0-1 1,0 1 0,0 17-1,0 0 1,-18 18-16,-52 18 16,34-36-1,1 18-15,-53 53 16,53-88-1,-1 17 1,-34 18-16,34-36 16</inkml:trace>
  <inkml:trace contextRef="#ctx0" brushRef="#br0" timeOffset="62394.6425">32085 7602 0,'18'0'15,"-18"18"48,0 0-16,-53-18-47,0 0 15,18 0 1,-1 0-16,19 0 16,-19 0-1,-16 0 1,-1 0-16,-18-18 31,53-17-15,1 17-16,-18 0 15,-1-34 1,-17-1 0,53 35 15,0 0-31,-35-17 31,35-36-31,0 19 31,0 16-15,0-17-16,0 18 16,0 0-1,35-18-15,-17-18 16,0 36-1,17-18 1,-17 36-16,17-36 31,-18 35-31,19-17 16,17 17 0,0 0-1,-18 1 1,0 17-1,0 0 1,-17 0 15,17 0-31,18 0 16,35 0 0,-70 0-1,17 0-15,1 0 16,-19 35-1,36-35-15,0 18 32,-35-1-17,-1 1 17,1-18-17,-18 35 1,35 18-1,-17-18-15,0-17 16,-18 17 0,17 18-1,1-17-15,-18-19 16,0 36 0,0 35-16,17-17 31,-17-18-16,0-36 1,0 1 0,0 35-1,-17-18 17,-18 1-32,17-19 15,0-17 1,18 35-16,-17-35 172,-36 0-157</inkml:trace>
  <inkml:trace contextRef="#ctx0" brushRef="#br0" timeOffset="74374.0712">14182 7602 0,'17'0'125,"1"0"-110,-18-17 1,0-36 0,0 35-1,0-35-15,18 18 16,-1-18 0,1 0-1,17-17 1,-17 52-1,-1-17-15,19-18 16,-36 35 0,70-88-1,-52 106-15,35-70 16,-18-1 0,0 36-1,18-18 1,71-35-1,-107 70-15,36 0 16,-17 1 0,-19-1-1,36-52-15,18 34 16,87-105 0,-140 141-16,88-70 15,-36 34 1,1-34-1,70-1-15,-53 71 16,18-88 0,-88 88-16,105-35 15,142-36 1,-106 54 0,-36-54-16,-105 71 15,70-18 1,88-52-1,-52 52-15,-1-17 16,-17-18 0,18 18-16,-1 35 15,36-35 1,-36-1-16,-87 36 16,122-17-1,54-19 1,-53 1-16,-1 17 15,72 1 1,-89 17 0,71-36-16,-54 19 15,54-1 1,-53 1 0,-124-19-1,177 19 1,-107-1-16,-87 18 15,106-18 1,52-17 0,-141 35-16,1 0 15,175-53 1,-176 53-16,107-53 16,-54 36-1,-18-1-15,1 0 16,-1 1-1,107-71 1,-124 88 0,176-53-16,-105 35 15,-1-17 1,-88 35-16,53-18 16,106-53-1,-158 54-15,175-36 16,-105 35-1,18-17 1,34 17 0,-105-17-1,177-18 1,-107 0-16,-17 36 16,-53-1-1,53-17-15,17 35 16,-105 0-1,123-36 1,-18 19-16,-34 17 31,-1-53-31,35 53 16,-105 0 0,0 0-1,17 0-15,53-18 16,-53-17-1,71 17-15,-88 18 16,17 0 0,0 0 46,18 0-31,-35 0 16,70 0-31,-70 0 0,-1 0-16,19 0 15,-19-17 16,19 17-31,17-18 16,-36 18 0,18 0 31,1 0-47,34 0 15,18 0 1,-35 0-1,-17 0 95,52 0-110,35 0 15,-70 0 1,0 0 0,-18 0-16,-17-18 31,0 18-15,-1 0-16,72 0 15,-54 0 1,-18 0-16,1 0 78,0 0-62,17 0 62,53 0-63,-53 0 1,-17 0 0,0 0 171,-1-17-187,-17-1 359,-17-17-312,-19 35-31,1 0 0,18-18-1,-1 18 1,0 0-1,-17-17-15,17-1 63,1 18-47,-1 0-16,0-18 15,-17 1 204,-18-19-203,0 19-1,18-1 1,17 18-16,-17 0 15,35 71 314,0-54-314,0 1-15,18 35 16,-18 17-1,17-34-15,-17 17 32,18-18 218,0 35-235,-18-52 17,0 0-32,17-1 218,1-34-202,35-1 0,-35 0-1,-1 18 1,-17-17-1,0-1 1,18 1-16,-1 17 16,-17-36-1,18 36 1,0-17 31,-1-1-32,-17 0 48,18 18-32,0-17 0</inkml:trace>
  <inkml:trace contextRef="#ctx0" brushRef="#br0" timeOffset="94086.577">27270 10707 0,'-36'0'125,"-16"0"-125,34 0 32,0 0-17,-35 0-15,0 0 16,-35 0 0,-35 17-16,105-17 15,-35 0 1,0 0-1,-70 0-15,52 0 16,36 0 0,-177 0-1,124-17-15,0-1 16,53 18 0,-106-17-16,88-19 15,17 36 1,1 0-1,-36-35-15,54 35 32,-36-18-32,18-17 15,-18-36 1,0 19 0,53 34-16,-18-53 31,18 36-31,-17 0 15,17 17 1,0-35 0,0 0-1,0-52 1,0 87-16,17-106 16,18 89-1,18-88 1,-53 105-16,53-35 15,35-106 1,-35 106 0,0-35-1,-17 71 1,52-1-16,-71 0 16,125-52-1,-90 34 1,19 1-16,17 18 15,-35-19 1,-18 1 0,-17 35 15,0 0-31,-1-18 16,19 18-1,34 0-15,36 0 16,-71 0-1,18 0 1,0 0-16,18 0 16,-36 0 15,0 0 16,-17 0-47,35 18 31,-18 17-31,-17-17 16,17 0-1,-17-1 1,-1 18-16,1 1 78,-18 17-78,0-18 16,18 0-1,-1 18-15,1 88 16,-18-35 0,0-88-1,0 52-15,0 1 16,0-18-1,0-36-15,0 1 32,0 35-17,-18-18-15,-35 1 16,-35 52 0,0-35-1,17-18-15,1 35 16,-36 1-1,0-18-15,88-18 32</inkml:trace>
  <inkml:trace contextRef="#ctx0" brushRef="#br0" timeOffset="109275.8091">19985 12259 0,'0'18'15,"0"-1"1,0 1 31,35-18-31,0 0-1,18 0 1,53 0-16,0 0 15,0 0 1,17 0-16,18 0 16,-17 0-1,88 0 1,-89 0-16,18 0 16,-17 0-1,-1 0 1,-35 0-16,0 0 15,1 0 1,34-18-16,-17 18 16,-18 0-1,0 0 1,-17 0-16,-18 0 16,17 0-1,71 0-15,-52 0 16,52 0-1,18 0 1,-36 0-16,-70 0 16,35-17-1,-17-1 1,-1 18-16,18-18 16,-17 18-1,17 0-15,0 0 16,89 0-1,-89 0 1,35 0-16,1 0 16,-1 0-1,-17 0-15,53 0 16,-36 0 0,-17 0-1,71 0-15,-19 0 16,1-53-1,-35 36-15,-1-1 16,-70 18 0,18 0-1,-19 0-15,-16 0 16,34 0 0,19 0-1,-37 0-15,-16 0 16,52 0-1,-18 0-15,19 0 16,-19 0 0,36-17-1,-35 17-15,-1-18 16,1 18 0,-36 0-1,36 0-15,-19 0 16,-34 0-1,53 0-15,-1 0 16,18 0 0,-35-18-16,0 1 15,-17 17 1,-19-18 0,1 18-16,-1 0 15,1 0 1,0 0-1,52 0-15,-52 0 16,35 0 0,-36 0-16,1 0 15,17 0 17,-17 0-32,0 0 15,-1-18 1,1 18 203</inkml:trace>
  <inkml:trace contextRef="#ctx0" brushRef="#br0" timeOffset="119793.4402">19791 11465 0,'-18'-35'187,"1"35"-187,-19 0 31,19 0-15,-1 0 15,0 0-15,-17 0 31,17 0 0,1 0 15,-1 0 79,18 35-126,0-17-15,0 35 16,0 0 0,0-36-1,0 1-15,0 53 16</inkml:trace>
  <inkml:trace contextRef="#ctx0" brushRef="#br0" timeOffset="121807.8042">27199 12330 0,'0'35'187,"0"-18"-171,0 19-16,0 34 15,0-52 1,0 17 0,0 1-16,0-1 31,0-18-31,0 1 15,0 0 1,0-1 93,-35-17-93,0 0-16,17 0 16,-53 0-1,1 0 1,-107 0-16,36 0 16,18 0-1,35 0 1,70 0-16</inkml:trace>
  <inkml:trace contextRef="#ctx0" brushRef="#br0" timeOffset="126274.1711">13229 10760 0,'18'0'125,"17"0"-110,18 53-15,-35-36 16,17 1-1,-17 0 1,-18-1 109,17 1-125,1-1 16</inkml:trace>
  <inkml:trace contextRef="#ctx0" brushRef="#br0" timeOffset="127150.8259">12982 11112 0,'18'0'125,"17"0"-93,-17 0-17,52 0 1,-34 0 0,52 0-16,-53 0 15,-17 0 1,52 0-16,-34 0 47,-19 0-47,36-17 15,-35 17 1,-1-18-16,19 1 125,-19 17-125,19-18 16,-1 0 93</inkml:trace>
  <inkml:trace contextRef="#ctx0" brushRef="#br0" timeOffset="128197.216">13511 11130 0,'0'18'94,"-17"35"-94,-19-36 15,1 19 1,35-19-1,0 1 1,0 17 0,-17-17-1,34-18 110,18 0-109,1 0 0,-19 0 15,-17-35 0,0 17-15</inkml:trace>
  <inkml:trace contextRef="#ctx0" brushRef="#br0" timeOffset="129445.5296">13688 11007 0,'0'53'94,"0"-18"-78,0 18-16,0-36 31,0 19-16,0-19 1,0 1 0</inkml:trace>
  <inkml:trace contextRef="#ctx0" brushRef="#br0" timeOffset="130131.6916">13705 11201 0,'18'-18'125,"0"18"-109,-18-18-1,17 18 17,19 0-32,-36-17 47,53-1-32,-18-35 1,-18 53 15,-17-17 110</inkml:trace>
  <inkml:trace contextRef="#ctx0" brushRef="#br0" timeOffset="130775.5247">13917 10901 0,'0'88'94,"0"-70"-79,0-1-15,18 54 16,-18-54-1,0 1 1,0 0-16,0 17 16,0 36-1,0-18 1,0-36-16,0 18 16,0 1-1,0 17-15,17-18 16,-17-17 124,18-36-93,-18 0-47</inkml:trace>
  <inkml:trace contextRef="#ctx0" brushRef="#br0" timeOffset="131392.6863">14287 10813 0,'-52'105'94,"-1"-52"-79,17 0 1,-17-35 0,36 0-1</inkml:trace>
  <inkml:trace contextRef="#ctx0" brushRef="#br0" timeOffset="132270.9661">14076 11060 0,'35'0'0,"-17"0"31,17 0 16,0 52-16,-35-34-15,18-18-1,0 0 235,52 18-203</inkml:trace>
  <inkml:trace contextRef="#ctx0" brushRef="#br0" timeOffset="132754.2209">14358 11148 0</inkml:trace>
  <inkml:trace contextRef="#ctx0" brushRef="#br0" timeOffset="134959.006">14358 11095 0,'35'-53'62,"1"53"-31,-19-35-31,1 17 16,0 0 0,-1 18-16,1 0 46,17-17-30,-35-1 234,0 0-47,35-34-187,-35 87 171,-35-18-171,35 72 15,0-72-31,-18 19 16,1 16 15,17 19-15,-18-71 15,18 18 31,0-1-46,-17-17 15,-1 18 16,0 17-16,18-52 94,36-1-93,-1 0-32,-18 18 15,1 0 95,-18 18-79,0 0-15,18-1-16,-18 1 15,0 0 1,0 17-1,0 0 32,0-17-31</inkml:trace>
  <inkml:trace contextRef="#ctx0" brushRef="#br0" timeOffset="155843.2383">4516 13829 0,'0'-35'62,"0"17"-46,-18 18-1,-35 0 17,0 35-17,-17 18 1,17 18-16,-18-1 16,36-17-1,-1 35 1,1-35-16,0 18 15,0 17 1,-18-17-16,53-18 16,0-1-1,-53 37 1,53-19-16,-18 18 16,18-35-1,-17 35 1,17-17-16,0 17 15,-18 36 1,18-71-16,-18 88 16,18-88-1,-17 88 1,17-106-16,0 89 16,0-72-1,0 19-15,0 0 16,0 34-1,0-52 1,17 0-16,19 35 16,-19 1-1,36 105 1,35-36-16,-35-87 16,-35-18-1,52 88-15,-34-70 16,52 87-1,-35-52 1,0-53-16,-18-18 16,18 36-1,-35-71-15,-18 17 16,17 1 0,18 0 77</inkml:trace>
  <inkml:trace contextRef="#ctx0" brushRef="#br0" timeOffset="158573.9154">10989 16281 0,'0'-36'78,"18"-17"-47,-18 18-31,0-18 16,35 18-1,-35 17 1,0-17-16,0-18 16,0 0-1,0-35 17,-18 53-17,-17 17-15,-18-52 16,35 34-1,1 1-15,-18-18 16,-18 18 0,-18 17-1,18 1 1,36 17 0,-36 0-16,0-18 15,0 0 1,0-17-1,18 35-15,17 0 16,-35-18 0,0 18-1,-35-17-15,35 17 16,-35 0 0,-89-18-16,107 18 15,35 0 1,-54 0-1,-16-35-15,87 35 16,-70 0 0,-36 0-16,36 0 15,53 0 1,-71 0 0,88 0-16,1 0 15,-36 0 1,-18 0-1,1 0-15,34 0 16,-17 17 0,18 36-16,-35-17 15,52-19 1,-17 1 0,-18 70-16,0-53 15,18 1 1,17-19-16,18 19 15,0 17 1,-53-18 0,53 18-16,0 35 15,0-18 17,-18-34-32,18-1 15,0 53 1,0-53-16,0 1 15,0 34 1,0-52 0,0 0-16,36 17 15,-19 0 1,1-17-16,0-1 16,-1 19-1,18-19-15,18 1 16,-17-18-1,34 35 1,-17-35-16,-18 0 16,71 36-1,53-36 1,-71 0-16,0 0 16,1 0-1,-19 0-15,-35 0 16,36 0-1,-53 0 1,35 0-16,17 0 16,-17 0-1,35-36-15,-35 36 16,35 0 0,-52-17-1,-1-1-15,18 18 16,-36-18-1,1 18 1,35 0-16,0 0 16,0 0-1,0-17-15,-36-1 16,72 18 0,-37-18-1,1 18-15,-35 0 16,0 0-1,-1-17-15,1 17 32,17-18-17,-17 18-15,17-17 203</inkml:trace>
  <inkml:trace contextRef="#ctx0" brushRef="#br0" timeOffset="163097.1703">15681 15752 0,'0'-18'94,"-35"18"-63,-18 0-15,17 0-1,19 18 1,-36-18-1,-53 52 1,18-52 15,-53 89-31,70-54 16,18-17 0,36-1-16,-19 1 15,-34 17 1,-71 53-1,141-70-15,-71 17 16,18-17 0,53 17-1,-35 0 1,-71 18 0,106-17-16,-35-1 15,0-17 1,17-1-16,18 1 15,-18-1 1,1 36 15,-1-35-31,0 0 16,18-1 0,-17-17-1,-1 18 1</inkml:trace>
  <inkml:trace contextRef="#ctx0" brushRef="#br0" timeOffset="164244.4864">14252 16369 0,'0'35'93,"0"0"-77,-17 54 0,17-36-1,35-53 235,-18 0-234,54 0-1,-18 0-15,-35 0 16,-1 0 15,19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42:36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6050 0,'106'0'125,"-88"0"-125,123 0 16,-53 0 0,0 18-16,-52-18 15,34 35 1,-17-35-1,53 35-15,159-35 16,-89 18 0,-53 0-16,54-18 15,-142 0 1,71 17 0,-53-17-16,17 0 15,1 0 1,-53 0-16,52 0 15,71 0 17,-105 0-32,158 0 15,-177 0 1,124 0 0,-88 0-16,-17 0 15,87 0 1,-70 0-16,18 0 15,-36 0 1,53 0 0,141 0-16,-141 0 15,-52 0 1,158 0-16,-88 0 16,-18 0-1,18 0 1,-71 0-16,106 0 15,-17 0 1,-36 0 0,-71 0-1,160 0 1,-142 0-16,177 0 16,-106 0-1,-71 0 1,106 0-16,-35 0 15,-89 0 1,124 0-16,-17 0 16,-106 0-1,17-17 1,-17 17 0,-1 0 15,124 0-16,-70 0 1,-36 0-16,0-36 16,-17 36-1,0 0 1,-1 0 0,124 0-1,-17 0-15,-106 0 16,52 0-1,-52 0 79,-1 0-63,19-17-15,87 17 0,-105 0-1,88 0-15,70 0 32,-105 0-17,-36 0 1,-18 0 62,1 0-62,0 0-16,-1 0 78,1 0-31,35 0-16,88 35-16,-123-35 17</inkml:trace>
  <inkml:trace contextRef="#ctx0" brushRef="#br0" timeOffset="7087.0759">11359 6456 0,'-35'0'94,"35"35"-63,-17 0-15,17-17-16,0 0 15,0 35 1,0-36 0,0 1-16,0-1 15,0 1 1,0 0-16,0 17 16,0 18 15,0-35-31,0-1 15,0 19 1,0 16-16,0-34 16,0 17-1,-18 18 1,18-35-16,0 0 16,0-1-1,0 54 1,0-54-16,0 19 15,0-1 1,0 35-16,0-52 16,-18 17-1,18 18-15,-17-53 16,17 36 0,0-19-1,0 1-15,0 0 297,17-18-281,1 0-1,88 0-15,-53 0 16,35 0 0,-35 0-16,53 0 15,17 0 1,-70 0-1,0 0-15,0 0 16,0 0 0,-18 0-16,0 0 15,-17 0 1,17 0 0,106 0-16,-53 0 31,-35 0-16,-17 0-15,87 0 16,-70 0 0,18 0-16,-36 0 15,18 0 1,-18 0 0,18 0-16,-35 0 15,17 0 1,-17 0-16,52 0 15,-17 0 1,18 0 0,-36 0-16,35 0 15,19 0 1,-1 0-16,-53 0 16,-17 0 15,17 0-31,-17 0 15,52 0 1,1 0-16,17 0 16,35 0-1,-34 0 1,-72 0-16,36 0 16,-18 0-1,18 0 1,18 0-1,-36 0 1,18 0-16,-35 0 16,-1 0-1,1 0 1,0 0-16,17 0 47,-17 0-47,17 0 31,-17 0-31,17 0 31,18 0-15,-18 0-16,53 0 16,18 0-1,-71 0 1,-17 0 15,0 0-31,34 0 16,1 0-1,-35 0 1,0 0 0,17 0-1,0 0 16,-17 0-31,0 0 16,-1 0 0,1 0-1,17 0 1,0 0-16,-17 0 31,0 0-31,17 0 16,35 0-1,-52 0-15,53 0 16,-36 0 0,-17 0-1,17 0-15,-18 0 16,19 0 0,17 0-16,0 0 15,-18 0 1,0 0-1,-17 0-15,17 0 32,36 0-17,-18 0-15,-36 0 16,18 0 0,-17 0-16,0 0 15,-1 0 1,19 0-16,-1 0 15,-17 0 48,-1 0-47,1 0-16,-1 0 15,1 0 48,17 0-63,1 0 15,-1 0 17,-17 0-17,17 0 1,35 0-16,-52 0 15,17 0 64,-17 0-64,0 0 1,-1 0 31,19 0-16,-19 0-31,36 0 47,0 0-47,0 0 31</inkml:trace>
  <inkml:trace contextRef="#ctx0" brushRef="#br0" timeOffset="12051.6399">11324 6491 0,'106'0'157,"17"18"-142,-52-1 1,-18-17-16,88 0 15,-106 0 1,89 0 0,-89 0-16,-17 0 15,35 0 1,-18 0-16,0 0 16,18 0-1,18 0-15,-36 0 16,0 0-1,36 0 1,35 0 0,-89 0-1,1 0 1,0 0-16,17 0 16,0 0-1,0 0 1,-17 0-1,105 0 1,-70 0-16,-17 0 16,69 0-1,-16 0-15,-36 0 16,17 0 0,-52 0-1,35 0-15,35 0 16,-53 0-1,18 0-15,35 0 16,-17 0 0,-1 0-1,1 0-15,-36 0 16,18 0 0,35 0-1,-35 0-15,35 0 16,1 0-1,16 0-15,-52 0 16,36 0 0,34-17-1,-52 17-15,70-18 16,-124 18 0,107-18-16,-36 18 15,36 0 1,-72 0-1,72 0-15,-89 0 16,18 0 0,35 0-16,0 0 15,-35 0 1,53 0 0,18 0-16,-54 0 15,36 0 1,-35 0-1,17 0-15,-53 0 16,36 0 0,17 0-16,-35 0 15,53 0 1,70 0 0,-105 0-16,-19 0 15,-16 0 1,17 0-16,17 0 15,-52-35 1,17 35 0,0 0-16,-17 0 47,17 0-47,54 0 15,-37 0 1,1 0-16,-35 0 15,17 0 1,1 0 0,-19 0 202,1 0-202,17 0 31,18 0-31,0 0-1,0 0 235,-35 0-250,-1 0 16,36 0-1,-35 0-15,17 18 250,-35 35-218,0-36-32,0 19 15,0-1 1,0-17 0,0-1-16,0 1 15,0 17 1,0 0-16,0 36 15,18-18 1,-18 17 0,0 72-16,17-90 15,-17-16 1,18 17-16,-18-36 16,0 1 62,0 17-47,0-17-15,0-1 15,0 1 78,0 0-93,0 35 15,0-36-15,0 1-1,0 17 110,0 18-125,-18-35 63,1-18-48,-1 0-15,-17 0 16,-18 0 0,-53 0-1,-18 0-15,-70 0 16,-52 0 0,51 0-1,125 0-15,-1 0 16,18 0-1,18 0-15,18 17 16,-1-17 0,0 0-1,1 0 48,-1 0-48,106 0 189</inkml:trace>
  <inkml:trace contextRef="#ctx0" brushRef="#br0" timeOffset="13714.2224">16845 7549 0,'-35'18'94,"35"35"-63,0-18-15,0-17-16,0 17 16,17-35-1,-17 35 17,18-17-17,0-18-15,-18 18 16,17-1-1,19 1 1,-1 0-16,0 17 16,36 0-1,-54-17-15,1-18 16,0 17 0,-1-17-1,1 0-15,0 0 16,35 0-1,-36 0-15,18 0 16,1 0 0,-1 0-1,36 0-15,-19 0 16,1 0 0,-17 0-16,-1 0 15,18 0 1,-35 0-1,34 0-15,72 0 16,-89 0 0,36 0-1,-18 0-15,17-17 16,-52-18 0,-1 17 15,36 0-16,71 1-15,17 17 16,-18-18 0,-34 0-16,-19 1 15,-52-1 17,-1 0-32,1 1 15,17-18 1,-17 17-16,53-17 15,-1-54 1,-35 72 0,1-18-16,-19 35 62,1 0-46,0-18-1,-1-17 17,1 35-17,-18-18 1,18 0 15,17 1 0</inkml:trace>
  <inkml:trace contextRef="#ctx0" brushRef="#br0" timeOffset="14952.3915">19068 7250 0,'17'0'157,"89"0"-142,0 17 1,-36 18 0,-34-17-16,-19-18 15,1 0 1,0 18 218,-18-1-218,0 19-1,0 17 17,0 17-32,-36-35 15,19 54 1,17-72 0,-18 19-1</inkml:trace>
  <inkml:trace contextRef="#ctx0" brushRef="#br0" timeOffset="18540.9434">6209 9472 0,'0'18'140,"18"-18"-140,17 17 16,53-17-1,0 18 1,36-18-16,34 35 16,36-17-1,-70-18 1,35 0-16,-142 0 16,19 0-1,16 0 1,-34 0-1,53 0 1,-1 35-16,-17-35 16,-35 0-1,-1 0 32,1 0 0,0 0-31,17 0-1,36 0-15,-19 0 32,-34 18-17,17-18 1,-17 17 15,17-17 32</inkml:trace>
  <inkml:trace contextRef="#ctx0" brushRef="#br0" timeOffset="20375.1972">10336 9613 0,'-17'0'16,"-1"0"62,36 18-15,35-18-48,-18 0 1,18 0-16,17 0 16,-34 0-16,52 0 15,-35 0 1,17 0-1,-52 0 1,53 0-16,-19 0 16,1 0-1,18 0-15,-18 0 16,-36 0 0,1 0 30,17 0-46,18 0 16,0 0 0,0 0-1,-35 0-15,-1 0 16,1 0 31,70 0-32,36 0-15,-54 0 16,-52 0 0,52 0-1,-34 0-15,-19 17 16,89-17 0,-70 0-16,-1 0 15,-18 0 1,19 0-1,17 0 17,17 0-32,-35 0 15,18 0 1,-17 0 62,17 0-62,17 0-16,-17 0 15,-35 0 1,35 0 0,17 0-16,89 0 15,-106 0 1,88 0-16,-18 0 15,-52 18 1,52-18 0,19 0-16,34 0 15,-88 0 1,36 0-16,-71 0 16,-18 0 15,0 0-31,0 0 15,18 0 1,0 0 0,-18 0-16,1 0 15,-19 0 17,1 0-17,17 0 1,-17 0-1,0 0 1</inkml:trace>
  <inkml:trace contextRef="#ctx0" brushRef="#br0" timeOffset="26247.1712">7743 8855 0,'18'0'94,"0"-18"-78,-1-35-1,19-17-15,-1-1 16,-35 36 0,18 17-16,-1 18 15,-17-35 1,18 17-1,17-17-15,-17 17 16,17 1 0,-17-1-16,35-53 15,-18 36 1,88-35 0,-52 17-16,-53 35 15,17-17 1,0 0-1,-17 17 1,-1 0 0,54 1-16,-18 17 15,35 0 1,-53 0 0,106-18-16,-17 0 15,-54 18 1,36-35-16,-35 35 15,-18 0 1,-18 0 0,18 0-16,0 0 15,17 0 1,36 0-16,18 18 16,-18 35-1,-18-18 1,53 53-16,-88-35 15,70 18 1,-52-36-16,-18 0 16,17 18-1,-17-53 1,-18 35-16,-35-17 16,71 0-1,-36-1 1,18 54-16,0-18 15,18 35 1,-18-35-16,17-18 16,-35-17-1,18 52 1,0-34-16,-53-19 16,0 1-1</inkml:trace>
  <inkml:trace contextRef="#ctx0" brushRef="#br0" timeOffset="29757.7857">22207 9631 0,'0'17'125,"18"-17"-110,53 18 1,-19-18-1,90 0-15,-54 0 16,35 0 0,89 0-16,17 0 15,-17 18 1,17-1 0,-52-17-16,-89 0 15,-35 0 1,0 0-16,-18 0 15,-17 0 17,-1 0-17,1 0 17,35 0-32,-18 0 46,53 0-14,-35 0-32,35 0 15,89 0 1,-124 0-16,17 0 16,-35-17-1,1 17 1,-19-36 140,1 36-140,0 0 15,17 0-15,35 0-1,36 0-15,53 0 16,-71-17-1,-17 17 1,-1-18-16,71 1 16,-105 17-1,-19-18 1</inkml:trace>
  <inkml:trace contextRef="#ctx0" brushRef="#br0" timeOffset="52417.0321">22243 8484 0,'0'18'125,"0"0"-109,0-1-1,0 1 1,0 17-16,0-17 31,0-1 141,35 1-78,-17-18-78</inkml:trace>
  <inkml:trace contextRef="#ctx0" brushRef="#br0" timeOffset="53652.2736">25876 8502 0,'0'35'110,"0"18"-95,0-18 1,0 36 0,0-18-1,0-18-15,0 18 31,0-18-15</inkml:trace>
  <inkml:trace contextRef="#ctx0" brushRef="#br0" timeOffset="55644.3913">24359 9895 0,'-35'0'94,"0"0"-78,-124 0-1,124 0-15,-142 0 16,89 0 0,53 0-1,-177-35-15,177 35 16,-18-18-1,-88-17 1,17 18-16,19-19 16,16 19-1,-34-1-15,17-17 16,88 35 0,-176-53-1,159 35-15,-88-17 16,105 17-1,-70 1-15,53-36 16,-18 35 0,35 18-1,0-18-15,18-17 16,-17 18 0,-1-36-1,18 35-15,-18 0 16,18-105-1,0 88-15,0-54 16,0 54 0,18-53-1,-18 53-15,106-106 16,-88 88 0,52 0-16,-17 0 15,35-71 1,-35 89-1,18-36-15,140 1 32,-105 17-32,53 0 15,-71 35 1,36 18 0,17-35-16,-18 35 15,89 0 1,-18 0-1,18 0-15,-36 0 16,53 0 0,-17 0-16,17 0 15,-176 0 1,53 0 0,106 0-16,-142 53 15,36-18 1,-88-35-16,140 71 15,-122-36 1,17 0 0,35 18-16,-71-35 15,19 35 1,34 17-16,-17 36 16,-35-70-1,35 34 1,35 89-16,-88-124 15,18 18 1,-1-35 0,-17 17-16,0 36 15,0-54 1,0 36-16,0-35 16,0 52-1,-70-17 1,-71 88-1,105-123 1,-175 53-16,140-19 16,36-34-1,-18-18 1,-53 18-16,-70-18 16,158 0-1,-141 17-15,36-17 16,-1 18-1,89-18 1,-18 0-16,18 0 16,-18 0-1,-123 0 1,87 0-16,54 0 16,-18 0-1,18 0 1</inkml:trace>
  <inkml:trace contextRef="#ctx0" brushRef="#br0" timeOffset="64036.4832">5715 11289 0,'35'0'125,"36"0"-125,-1 0 16,107 18-1,-54-18-15,-52 17 16,70-17 0,-53 0-1,-17 0-15,-18 0 16,105 0-1,-17 0-15,36 0 16,-36 0 0,-35 0-1,-36 35-15,19-35 16,-1 0 0,0 0-1,-35 0-15,35 0 16,53 0-1,-53 0-15,1 0 16,16 0 0,36 0-1,-52 0-15,-1 0 16,-18 0 0,19 0-16,69 0 15,-17 0 1,-17 0-1,-89 0-15,36 0 16,-18 0 0,35 0-16,0 0 15,53 0 1,-53 0 0,-17 0-16,-36 0 15</inkml:trace>
  <inkml:trace contextRef="#ctx0" brushRef="#br0" timeOffset="68865.2724">10425 10283 0,'0'18'63,"0"17"-48,0 54 1,0-54-1,17 35-15,-17-17 16,0 36 0,0-37-1,0 1-15,0 36 16,35-54 0,-35-18-1,0 1-15,0 0 16,18-1-1,-18 1-15,0 17 16,0-17 0,0 0-1,0 17-15,0 18 16,0-36 0,0 19-16,0-19 15,0 19 1,0-19-1,0 1 1,0 17 93,0-17-62,18 17-15,35-35-17,35 0 1,35 0-16,54 0 15,-1 0 1,1 18 0,34-1-16,-34-17 15,34 0 1,-105 0-16,-18 0 16,106 0-1,-106 0 1,-35 0-16,18 0 15,35 0 1,-36 0 0,19 0-16,-19 0 15,36 0 1,-71 0-16,18 18 16,106 35-1,-71-53 1,-17 0-16,140 0 15,-123 0 1,-52 0-16,87 0 16,-105 0-1,52 0 1,-34 0 0,17 0-16,17 0 15,1 0 1,-1 0-16,-17 0 15,18 0 1,-18 0-16,0 0 16,35 0-1,18 0 1,-89 0-16,36 0 16,0 0-1,-18 0 1,1 0 15,-19-18-31,19 18 16,52 0-1,-53 0-15,-17 0 16,35 0 0,-36 0-1,19 0 16,-19 0-15,1 0 0,-1 0-1,1 0-15,0 0 32,17 0-17,53 0-15,-53 0 16,36 0-1,-53 0-15,-1 0 16,1 0 15,0 0-15,-1 0 0,1 0-16,-1 0 15,54 0 48,-36 0-63,-17 0 15,0 0 1,35 0 0,35 0-16,0 0 15,35 0 1,-34 0-1,-37 0-15,37 0 16,-54 0 0,18 0-16,0 0 15,53 0 1,-36 0 0,-52 0-16,35 0 15,-36 0 1,36 0-1,35 0-15,-35 0 16,0 0 47,88 18-48,-105-18 1,17 0-16,0 0 15,-36 0 189,1 0-189,-1-71 1,19-34-16,-19 34 15,1-105 1,17 87-16,-17 19 16,0-1-1,-18-17-15,0 18 16,0 17 0,0 0-1,0 0-15,0 35 16,0-17-1,0-18 1,0 35 15,0 1 94,-36 17-125,-52-18 16,-53 18 0,-71 0-1,1 0-15,-19 0 16,1 0-1,-36 0-15,1 0 16,-1 0 0,-35 0-1,71 0-15,17 0 16,-17 0 0,35 0-16,-18 0 15,54 0 1,-36 0-1,35 0-15,-35 0 16,35-35 0,-53-1-16,71 19 15,-17 17 1,-19 0 0,124 0-16,-53 0 15,18 0 1,18 0-1,34 0-15,-16 0 16,16 0 0,-17 0-16,-17 0 15,17 0 1,-53 0 0,35 0-16,19 0 15,16 0 1,1 0-16,-36 0 15,1 0 17,35 0-32,-18 0 15,0 0 1,18 0 0,-36 0-1,18 0 1,-70 0-16,17 0 15,53 0 1,0-18 0,35 18 31,1 0-16,34 0 125</inkml:trace>
  <inkml:trace contextRef="#ctx0" brushRef="#br0" timeOffset="70786.2645">20391 11095 0,'0'35'31,"0"-17"-31,-18 17 31,18-17-15,-35-1-16,17 19 31,0-19-15,-17 1-16,0-18 15,17 18 1,-17-1-16,-18 1 16,0-1-1,-35 19 1,0-19-16,52 1 15,-17-18 1,-70 0-16,88 0 16,-18 0-1,35 0 1,-35 0-16,-88 0 16,53 0-1,0 0-15,0 0 16,35-18-1,-36 1 1,54 17-16,0-18 16,-89-17-1,71 35 1,-35-18-16,71 1 16,-36-1-1,0-17-15,35 35 16,18-18-1,-35 0 1,0-17-16,-1-18 31,19 35-15,-1 1 0,18-36-1,0 0-15,0 18 16,0-18-1,0-35-15,0 70 16,0-35 0,0-35-1,18 35-15,-1 35 16,36-35 0,-17 18-1,69-18-15,-16-35 16,-54 88-1,71-35-15,-18 17 16,-35 0 0,0 18-1,35 0-15,-35 0 16,17 0 0,-17 0-16,-35 0 15,70 0 1,-17 0-1,-1 36-15,-52-36 16,35 35 0,-53-17-16,35 17 15,-17 0 1,-1-17 0,-17 52-16,53 1 15,-53 17 1,0-35-1,0 35-15,0 0 16,0-70 0,0 17-16,0-17 31,0 0-15,-17-1-1,-1 1 1</inkml:trace>
  <inkml:trace contextRef="#ctx0" brushRef="#br0" timeOffset="74836.535">26670 11254 0,'53'17'156,"35"19"-156,36-19 16,-36-17 0,71 0-1,-107 0-15,1 0 16,-17 0-1,-1 0-15,53 0 16,18 0 0,-18 0-1,89 0-15,-125 0 16,1 0 0,36 0-16,16 0 15,-52 0 1,18 0-1,35 0-15,-53-17 16,35-19 0,-53 19-1,53-1-15,-17-17 16,35 35 0,-18-18-16,88 18 15,-88 0 1,142 0-1,-72 0-15,-69 0 16,87 0 0,-88 0-16,0 0 15,124-18 1,-159 1 0,106-36-16,-89 18 15,54 17 1,-36 18-16,71-18 15,-124 18 1,0-17 0,18 17-16,-17 0 15,-19 0 1,1 0 0,-1 0-16,19 0 15,-19-18 1,1 18-16,0 0 15,17-53 17,0 53-17,36-18 1,-18 18-16,-18 0 16,88 0-1,1 0 1,-71 0-16,70 0 15,54 0 1,-124 0-16,-36 0 16,18 0-1,1 0 1,-19 0 0,72 0-1,-54 0 1,53 0-16,-35 0 15,53 0 1,-53 0-16,0 0 31,-18 0-15,18 0-16,17 0 16,-52 0-1,0 0 1,17 0-16,0 0 31,18 0-31,-35 0 16,35 0-1,-36 0 1,1 0 0,35 0-1,-18 0-15,18 0 16,18 0-1</inkml:trace>
  <inkml:trace contextRef="#ctx0" brushRef="#br0" timeOffset="81012.4475">4216 10583 0,'-36'18'125,"1"35"-109,-35 0 0,34-36-16,-34 19 15,17-19 1,0 19 0,-35 17-16,105-53 125,19 17-110,-1-17 1,71 18-16,-71-18 15,18 35 1,-18-35-16,-17 0 125,-1 0-47,1-18-62,-18 1-1,0-1 1,0 1-16,0-36 16,0 17-1,0 1-15,-18 17 16,18-17 0,-35 0-1,35 17-15,-17 18 188,17 18-173,0 70-15,0 36 16,-18-54 0,18-35-16,0 1 15,0-1 1,0-53 93,35-17-93,0-18-1,1 35-15,34-87 16,-52 87 0,0 0-1,-18 1 1,17-1 0,1-17-1</inkml:trace>
  <inkml:trace contextRef="#ctx0" brushRef="#br0" timeOffset="87999.0088">20902 12577 0,'18'0'156,"17"0"-140,53 0 0,-17 0-16,17-18 15,-35 18 1,0 0-1,35 0-15,53 0 16,-53 0 0,36 0-16,-1 0 15,54 0 1,-1 0 0,0 18-16,36 34 15,0 1 1,-1-53-1,-34 0-15,-89 0 16,88 0 0,-52 0-16,52 0 15,-35-17 1,-35-1 0,18 18-16,-71 0 15,35 0 1,70 0-16,-69 0 15,-1 0 1,53 0 0,-35 0-16,0 0 15,-1 0 1,-16 0-16,34 0 16,-17 0-1,-35 0 1,-54 0 46,18 0-46,-17 18 156</inkml:trace>
  <inkml:trace contextRef="#ctx0" brushRef="#br0" timeOffset="91037.5034">26458 12065 0,'0'-18'78,"-35"36"-31,17 17-47,18-17 15,-17 0 1,-1-1-1,0 1 1,-17 35 0,18-36-16,-1 1 15,71 0 173,-18-18-157,18 17-15,0 1-16,-18 0 15,-17-1 1,0-17 62,-18-17 47,0-1-94,0 0-15,0 1-16,-36-19 16,36 19-1,-17-1-15,17 0 47,-18 1-47,-17-54 31,35 54-31,0 70 172,0-1-156,0 37-1,0-36-15,0-1 16,0-16 0,53-36 62,-53-36-63,17-16-15,-17-1 16,18 35 0,-18-17-1,0 17 1,0 0 0,0 1-16,0-1 15,0 1 16,0-1 63</inkml:trace>
  <inkml:trace contextRef="#ctx0" brushRef="#br0" timeOffset="96436.3156">19773 13635 0,'18'17'110,"35"-17"-110,0 0 15,70 0 1,106-52 0,-17 52-16,17 0 15,-17-36 1,-71 36-16,-17 0 16,34 0-1,-34 0 1,-18 0-16,17 0 15,124 36 1,-53-36 0,-35 0-16,-71 0 15,-17 0 1,-18 17-16,-36-17 16,36 0-1,71 0 1,-54 0-16,1 0 15,35 0 1,-18 18-16,106 17 16,-106-35-1,88 71 1,-123-54-16,35-17 16,-17 18-1,17-18-15,-17 0 16,35 0-1,-18 0 1,35 0-16,54 0 16,-107 18-1,54-1 1,52-17-16,-105 0 16,140 53-1,-87-35-15,-1-18 16,-70 0-1,-35 0 1,17 0-16,-17 0 16,-1 0-1,1 0-15,0 0 16,35 0 0,-1 0-1,-34 0 1,0 0-1,-1 0 1,1 0 0,0 0-1,-1 0-15,1 0 32,0 0-17,-1 0-15,1 0 78</inkml:trace>
  <inkml:trace contextRef="#ctx0" brushRef="#br0" timeOffset="98810.5746">20796 11853 0,'0'18'93,"0"17"-77,0 18 0,0-35-1,0-1-15,0 19 32,0-19-17</inkml:trace>
  <inkml:trace contextRef="#ctx0" brushRef="#br0" timeOffset="99452.3862">20973 11818 0,'0'18'94,"-18"17"-63,18 0 0,0-17 0</inkml:trace>
  <inkml:trace contextRef="#ctx0" brushRef="#br0" timeOffset="100847.2397">25312 11589 0,'17'17'78,"-17"36"-78,0 18 32,0-54-17,0 19-15,18 34 16,0-17 0,-1-17-1,-17 16 1</inkml:trace>
  <inkml:trace contextRef="#ctx0" brushRef="#br0" timeOffset="101533.7187">25471 11730 0,'0'17'94,"0"36"-79,0-17 1,0-1 0,0 0-16,0-17 15,0 0 1,0-1-16,0 1 31,0-1-15,0 1 140,0 0-140</inkml:trace>
  <inkml:trace contextRef="#ctx0" brushRef="#br0" timeOffset="149057.9689">15928 13106 0,'0'35'125,"0"36"-125,0-54 16,0 36 0,0 35-1,0 53-15,0-52 16,0 69 0,0-122-16,0 52 15,0-35 1,0-18-1,0-17-15,18 35 16,-18-18 0,17-18-1,-17 19 1,0-19 15,18 1 79,-36-36 15,18 1-110,-35-19 1,0 19-16,17-1 15,18 1 1,-18-19 0,1 19-16,-19-36 31,36 35 328,0-17-359,18 35 32,0 0-17,17 0-15,0 0 16,-17 0-1,0 0 1,-1 0-16,36 0 16,-18 0-1,-17 0-15,17 0 16,-17 0 62,0 0-62,-1 0-1,1 0 110,-18 17-93,-35 1-32,35 0 15,-36-1 1,1 36-1,-18-17 1,53-19 78,-18 18-79</inkml:trace>
  <inkml:trace contextRef="#ctx0" brushRef="#br0" timeOffset="150622.1469">15522 14446 0,'53'-35'157,"-35"17"-142,-1 18 1,1 0 0,0 0-1,17 0 48,-35 18-48,18 17 1,-18 1-16,0-1 31,0-18-15,0 1-1,-18 17 1,0-17 47,18 17 124,0-17-78</inkml:trace>
  <inkml:trace contextRef="#ctx0" brushRef="#br0" timeOffset="151197.637">15681 14587 0,'18'0'125,"-1"0"-110,19 0 95,-19 0-110,1 0 46,-1 0-30,1 0 0,0 0-16,-1 0 15,1 0 1,0-17-16,-18-19 31,17 19-15</inkml:trace>
  <inkml:trace contextRef="#ctx0" brushRef="#br0" timeOffset="151938.2746">15946 14323 0,'35'53'63,"-18"17"-32,-17-52-15,0 17-1,0 18 1,0 0 0,0-18 15,0 1-15,0-19 30,0 1 48</inkml:trace>
  <inkml:trace contextRef="#ctx0" brushRef="#br0" timeOffset="152671.3143">15893 14817 0,'-18'0'109,"18"-18"-93,18 0 0,-1 1-1,19 17 17,-1 0-32,-18 0 31,1 0 16,0 0-32,-18 17 17,17 36-17,-17-35 1,0 17-16,0-17 15,0-36 189</inkml:trace>
  <inkml:trace contextRef="#ctx0" brushRef="#br0" timeOffset="153592.8152">16210 14429 0,'0'-18'31,"35"-17"-15,18-1 15,-53 19-31,53-1 32,-35 18 61,0 18-77,-18 17 15,0 0 16,0-17-31,0 0-16,0-1 31,0 1-31,0 0 125,-71-18-78,36 0-32</inkml:trace>
  <inkml:trace contextRef="#ctx0" brushRef="#br0" timeOffset="154642.961">16228 14482 0,'0'17'78,"0"36"-62,0-35-1,17-18 79,1 0-78,17 0-1,-17 0-15,0-18 16,17-17 0,-17 17-1,-1-17-15,18-53 16,-35 52 0,53-17-1,-35 1-15,-18 16 31,0 19-31,18-36 32,-18 88 77,0 18-93,0 0-1,17-18-15,-17-17 16,0-1 31,18 1 47,17-18-63,0 0-16,-35-18 126,-52 18-125,-19 0-16,-52 18 15</inkml:trace>
  <inkml:trace contextRef="#ctx0" brushRef="#br0" timeOffset="155325.888">16298 14429 0,'18'0'0,"0"0"31,17 35 0,-17-35 16,-1 35-31,1 18 15,-18-35-15,0-1 15,53 124 0,0-88-31,35 18 16,-71-71-1,19 0 1,-19 0 0,54-18-1,-53 18 1,17-53-1,-35 36-15,17 17 16,1-53 15,0 35 1,-1 1-17,-17-1 79,0 0-63,0-17-15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46:04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19297 2963 0,'-18'0'31,"18"18"1,0 0-17,0-1 282,0 1-281,36 0-1,34-1 1,-35-17 0,1 0-16,-1 0 15,-17 0 1,35 0 0,-36 0-16,54 0 15,17 18 1,-18-18-16,1 17 15,0 19 1,-1-36 0,-52 17-16,52-17 15,-17 18 1,0-18 0,-18 0-16,18 0 15,-17 0 1,-1 0-1,-17 0 1,52 0 0,1 0-16,-1 0 15,-35 0 1,54 18 0,34 17-16,-52-35 15,17 0 1,-18 0-16,19 0 15,-36 0 1,-18 0-16,18 0 16,53 0-1,-18 0 1,18 0-16,-53 0 16,70 0-1,-35 0 1,89 0-16,-54 18 15,1-1 1,17-17-16,-71 0 16,18 0-1,-35 0 1,71 0-16,-71 0 16,0 0-1,0 0 1,35 0-16,-18 0 15,18 0 1,54 0-16,-19 0 16,1 0-1,52 18-15,-53-1 16,-52 19 0,0-36-1,17 0-15,-35 0 16,-18 0-1,18 0 1,17 0-16,1 0 16,17 0-1,36 0 1,-19 0-16,54 0 16,-18 17-1,-17-17-15,-36 0 16,35 0-1,-70 0 1,18 0-16,-36 0 16,53 0-1,-35 0 1,18 0-16,17 0 16,36-17-16,-89 17 15,18 0 1,17 0-1,18 0-15,-35 0 16,18 0 0,-18 0-1,53 0-15,-71 0 16,0 0 0,18 0-16,0 0 15,0 0 1,-18 0-1,18 0-15,-18 0 16,1 0 0,34 0-16,-17 0 15,53 0 1,-35 0 0,-18 0-16,35 0 15,-53 0 1,18 0-1,-18 0-15,0 0 16,-17 0 0,17 0-16,54 0 15,-19-18 1,-17 18 0,53 0-16,-36 0 15,19 0 1,-36 0-16,17 0 15,18 0 1,-17 0 0,-1 0-16,-17 0 15,18 0 1,-1 0 0,1-18-16,17-34 15,0 52 1,18-18-1,-53 18-15,-35-18 16,17 18-16,18 0 16,-35 0-1,17 0 1,-17 0-16,34-17 16,1 17-1,18-36 1,-18 19-16,-18-1 15,-17 0 1,17 1-16,-35-1 31,18 18-15,-1-17-16,1-1 16,0 0-1,34 1-15,-52-19 16,53-52-1,-35 53 1,17-53-16,18-18 16,-35 35-1,17-17 1,-35 70-16,0-34 16,0-1-1,0 35-15,0-17 16,0-1 15,0 19-31,-17-19 31,-19-16-31,1 34 16,-36-53 0,1 71-1,-1-70-15,1 35 16,-1 17-1,-35 0-15,18 1 16,-35-1 0,-107 18-1,-34 0-15,17 0 16,-35 0 0,52 0-16,19 0 15,34 0 1,-52 0-1,176 0-15,-141-18 16,-35-35 0,17 53-1,89 0-15,-71 0 16,17 0 0,18 0-16,-17 0 15,-18 0 1,71 0-1,-89 0-15,141 0 16,-52 0 0,-36 0-1,124 0-15,-124-17 16,0-36 0,-52 35-16,34 1 15,1 17 1,52-18-1,19 0-15,-1 18 16,0 0 0,18 0-16,-36 0 15,36 0 1,-18 0 0,0 0-16,-17-70 15,35 52 1,-71 18-16,0-53 15,-17 36 1,35 17 0,17-18-16,71 18 15,-17 0 1,17 0 0,-35 0-16,-18 0 15,18 0 1,-18 0-16,0 0 15,18 0 1,17-18-16,-52-35 16,87 53-1,-105-17 1,18 17-16,35 0 16,17 0-1,1 0 1,34 0-16,-34 0 15,-18 17 1,17 1-16,0 0 16,36-1-1,0-17 1,-18 0-16,35 0 16,-35 18-1,0-18-15,18 18 16,35-1-1,-35-17 1,17 0-16,1 35 16,-19-17-1,-34 17-15,35 1 16,35-19 0,-36 54-1,1-18-15,17-18 16,1-17 15,17 17-31,-18-17 16,0-1-1,18 1-15,-17 35 16,-1-18 0,18 18-1,0 35-15,-53-17 16,36 35-1,17-71-15,0 35 16,0-34 0,-18-19 109,18 1-78</inkml:trace>
  <inkml:trace contextRef="#ctx0" brushRef="#br0" timeOffset="8551.2395">25506 9119 0,'0'-17'31,"0"-1"-15,0-35-1,0-35 1,0 53-16,0-36 16,0 53-1,0-17-15,0-18 16,0-17-1,-18-1 1</inkml:trace>
  <inkml:trace contextRef="#ctx0" brushRef="#br0" timeOffset="9910.6157">25277 8043 0,'0'124'62,"0"52"-46,0 53-1,0 36-15,0-53 16,0-71 0,0-18-1,0 1-15,0-107 16,0 19 46,17-19-62,18 36 16,36-17 0,52 16-16,-70-16 15,36-1 1,193 0-1,-53 36-15,71-18 16,53-53 0,17 0-16,-299 0 15,193 0 1,36 0 0,-123-18-16,122 18 15,-69 0 1,-142 0-1,141 0-15,71 0 16,-18 0 0,-70 0-16,-89 0 15,160 0 1,-125-35 0,-52 0-16,-88 17 31,0 0-31,-18 1 15,35-19 1,-35 1 0,0 17-1,0-34 1,0-1-16,0-53 16,0 35-1,0-52 1,0-1-16,0 1 15,0-18 1,-35-53 0,17 123-16,-35-193 15,18 52 1,-36 53-16,53 106 16,-52-35-1,52 35 1,-17 35-16,-18-34 15,-17 52 1,-1-18-16,-70 0 16,17-17-1,-140 35 1,-107-18-16,54 1 16,-212 17-1,-247 0 1,-18 0-16,141 0 15,177 0 1,106 0-16,193 0 16,124 0-1,0 0 1,36 0-16,-19 0 16</inkml:trace>
  <inkml:trace contextRef="#ctx0" brushRef="#br0" timeOffset="12330.2135">26564 14182 0,'0'17'32,"-35"1"-32,35 0 15,-18-1 1,-35 36 0,-53-18-16,18-17 15,-18 0 1,36-18-16,-18 0 15,-53 0 1,52 0 0,-69 0-16,87-18 15,-17-17 1,-18-18-16,-17 0 16,52 35-1,18-35 1,-17 36-16,-1-19 15,18-16 1,53 34 0,-35-70-16,17 35 15,18-71 1,-17 18-16,17 71 16,0-88-1,0 17 1,0 35-16,35-87 15,53-36 1,-17 35-16,-19 35 16,19 19-1,-36 34 1,18-35-16,35 53 16,-35 0-1,-17 53-15,17-17 16,17 17-1,36 0 1,-36 0-16,72 0 16,-107 0-1,106 17 1,0 71-16,-17 36 16,17-18-1,-88 0-15,52 17 16,-69 1-1,-19-72 1,1 37-16,0 122 16,-1-34-1,-17-71 1,0 70-16,-17-35 16,-89-35-1,-71 70-15,124-158 16,-35 35-1,53-36-15,-53-17 16,53 18 0,-1-18-1,19 0-15,-1 0 63,0-35-48,1 0-15,-1-18 16,-70-53 0,35-53-1</inkml:trace>
  <inkml:trace contextRef="#ctx0" brushRef="#br0" timeOffset="14626.5086">15522 10601 0,'18'-18'94,"-18"-35"-63,0-52-31,0-19 16,0-52 0,0-18-16,0 0 15,0 53 1,0-1-1,0 19-15,0-1 16,0-17 0,0-17-1,17 69-15,1-16 16,0 52 0,-1-18-16,1-52 15,0 17 1,-1-35-1,1 88-15,0-18 16,35-52 0,-36 70-16,36-35 15,-53 35 1,35-18 0,18 1-16,-35 34 15,35-52 1,0 35-16,-18 18 15,18-36 1,17 18 0,19-52-16,-54 69 15,18-17 1,-35 36 0,-1-18-16,1 35 15,35-18 1,-18-17-16,0 17 15,18-17 1,-18-1 0,-17 36-16,35-17 15,-18 17 1,1 0-16,16 0 16,-34 0 15,0 0-16,-1 0 1,1 0 0,0 0-1,17 35 1,18 18-16,-35 53 16,-1 17-1,18 18-15,-35-88 16,0 106-1,0 70 1,0 18-16,0-17 16,0-1-1,-17-17 1,-1 17-16,-70-35 16,17 53-1,-17-35 1,35-36-16,-17 36 15,17-124 1,18 88-16,-54-52 16,54-71-1,17-18-15,1 35 16,-18-34 0,35-19-1,0 1-15,-18 0 156,-53-18-93,71-18-47,-53-17-1</inkml:trace>
  <inkml:trace contextRef="#ctx0" brushRef="#br0" timeOffset="15940.4478">13899 9613 0,'0'18'0,"0"-1"15,0 19 79,-123-54-78,70 0-16,0-17 15,18 18 1,0-36-16,-1-18 16,1-17-1,-36-18 1,19-88-16,52 159 16,0-124-1,-18 53 1,18 71-16,0-106 15,0-18 1,0 71-16,0 0 16,0-1-1,35-16 1,18 34-16,-35 0 16,17 36-1,18-18 1,-18 18-1,-17 35 17,17 0-17,18 0 17,-18 18-17,18 52-15,18 71 16,-36-70-1,-17 105-15,35 36 16,35 0 0,-88-1-1,53-34-15,-53-1 16,0-17 0,0-71-1,0 18-15,0 17 16,-53-17-1,18 0-15,17-53 16,-17 0 0</inkml:trace>
  <inkml:trace contextRef="#ctx0" brushRef="#br0" timeOffset="17976.4175">13582 10601 0,'0'71'110,"0"-36"-95,0-18-15,18 1 16,-1-18 46,18 0-62,1-35 32,-19 17-17,1 18-15,0-35 16,-1 17-1,-17 1 17,18-19-17</inkml:trace>
  <inkml:trace contextRef="#ctx0" brushRef="#br0" timeOffset="18888.9716">16122 11201 0,'0'-18'31,"0"36"16,0 35-31,0 17-1,0-17 1,0-18-16,0-17 16,0 0-1,106-18 32,17-89-31,36 19-1,-18-18 1,-123 70-16,17 0 16,-17 18 30,-18-17-30,17-1 62</inkml:trace>
  <inkml:trace contextRef="#ctx0" brushRef="#br0" timeOffset="68383.0489">13864 15734 0,'-17'0'78,"17"159"-78,0 52 15,0-140 1,0 176-16,0-212 16,0 89-1,0-89 1,0-18-16,17 36 31,1-35 47,-1 17-62,19 1-16,34-1 15,177 18 1,-212-53 0,160 0-16,-19 0 15,0 0 1,1 0-16,17 0 16,17 0-1,107 0-15,-89 0 16,53 17-1,-17 36 1,-36-35-16,36 53 16,70-71-1,-70 17 1,52-17-16,-52 0 16,-71 0-1,53 0-15,-142 0 16,-52 0-1,124 0 1,-71 0-16,35 35 16,-124-35-1,36 0 1,-35 0 0,17 18 15,36-18 0,-36 0-31,-17 0 16,17 0-1,-17 0 1,-18-35-16,17 17 16,1 1-1,0-1-15,-1-88 31,-17 53-31,18-35 16,-18-36 0,0 89-1,0-53-15,0 0 16,0 53 0,0-71-16,0 88 15,-35-35 1,-1-17-1,19 52 1,-19 0-16,-87 1 16,70 17-16,-35 0 15,-71-18 1,36 18 0,-89-53-16,35 35 15,-69-52 1,51 35-1,-104-1-15,34 36 16,53-53 0,-52 36-16,87 17 15,-52 0 1,17 0 0,-17 0-16,53 0 15,-71 0 1,17 0-16,54 0 15,-53 0 1,-18-71 0,18 36-16,17 0 15,141 35 1,-193-53 0,123 53-16,0 0 15,17 0 1,71 0-16,-35 0 15,70 0 1,-17 0 0,17 17 156,54 19-157</inkml:trace>
  <inkml:trace contextRef="#ctx0" brushRef="#br0" timeOffset="69741.4414">19897 16492 0,'105'-53'125,"-34"36"-109,-36-18-16,106-18 15,-123 35 1,106-53 0,-107 71-16,18-35 15,54 0 1,69-53-16,-140 88 16,35-18-1,0 18 1,53 0-1,-53 0 1,-36-18-16,19 1 16,105-1-1,17 18 1,-52-53 0,-70 53 15,-19 0-16,18 0 1</inkml:trace>
  <inkml:trace contextRef="#ctx0" brushRef="#br0" timeOffset="70822.854">21237 15593 0,'71'35'141,"-36"18"-141,89 18 15,-72-54 1,-52 1-1,36-1 1,-19-17 0,-17 18 31,18-18-32,0 18 95,-18 35-95,0-18 1,0 53-16,0-35 15,0 53 1,-18 17-16,-17-87 16,17 17-1,18-36 1,18-34 203</inkml:trace>
  <inkml:trace contextRef="#ctx0" brushRef="#br0" timeOffset="71597.4071">22137 15663 0,'0'-17'109,"17"-19"-93,54 1-16,-36 17 15,1 18 1,-19 0 0,18-17-16,89 17 15,17 0 1,-123 0-16,-1 0 15,36-18 48</inkml:trace>
  <inkml:trace contextRef="#ctx0" brushRef="#br0" timeOffset="72567.5207">22331 15857 0,'0'36'156,"17"-19"-156,-17 19 16,0-1 0,0-18-16,0 1 15,0 0 16,18-18 79,17 0-95,1-36 1,-19 19 0</inkml:trace>
  <inkml:trace contextRef="#ctx0" brushRef="#br0" timeOffset="73736.3953">22560 15752 0,'0'17'109,"0"18"-93,0-17-16,0 53 16,0-36-1,0 0 32,0-17-16,0-1-31,-18 19 32,-52-19-17,52 1-15,-70 17 16,0 18-1,17-35-15,71-1 16,36-17 125,-1 0-126,18-35 1,0 18 0,-36 17-1,1 0 1,35-18-1,-35 18-15,17-18 16,-18 1 31,1 17-16,0 0-15</inkml:trace>
  <inkml:trace contextRef="#ctx0" brushRef="#br0" timeOffset="74826.9408">22419 16351 0,'0'18'94,"0"0"-79,0-1-15,0 1 16,0-1 0,0 1-1,0 0-15,0-1 32,0 1 296</inkml:trace>
  <inkml:trace contextRef="#ctx0" brushRef="#br0" timeOffset="75794.962">22595 16281 0,'0'17'110,"0"19"-95,0-19 1,0 1-16,0 0 16,0-1 77,0 18 64,0-17-142,0 0 95,0-1-95</inkml:trace>
  <inkml:trace contextRef="#ctx0" brushRef="#br0" timeOffset="76660.6077">22207 16633 0,'18'0'125,"0"0"-109,17 0-1,106 0-15,-106 0 16,1 0-1,122 0 1,-105 0-16,106 0 16,-106 0-1,141 0 1,-176 0-16,17 0 16,18 0-1,-18 0 16,18 0-15,-18 0-16</inkml:trace>
  <inkml:trace contextRef="#ctx0" brushRef="#br0" timeOffset="78529.0934">23495 17022 0,'0'35'109,"0"-18"-47,-35-17-46,-89 53 0,71-35-1,0-18 1,-70 0 0,35 0 15,-142 0-31,160 0 15,-1-18 1,1 1-16,-18-1 16,52-17 15,1 17-31,0-17 16,17 17-1,0 1 1,-17-1-16,18 18 15,-36-35 1,0-1-16,35 36 16,-17-70-1,17 52 1,1 18-16,-19-35 16,-70-53-1,71 52 16,17-16-15,18 16-16,-17 19 16,17-19-1,0-52-15,0 18 16,0-19 0,0 36-1,0 1-15,0-19 16,0 18-1,0-53 1,17 36 0,19-36-1,-1-18-15,18 71 16,-35 53 0,70-123-1,-35 70 1,88-70-1,-88 70-15,17 17 32,-52 19-17,70-36-15,-53 35 16,1 18 0,52-17-16,0-1 15,36 18 1,-107 0-1,124 0-15,36 0 16,-54 0 0,18 18-1,-123-18-15,194 70 16,-36 1 0,-70-18 15,-53 35-16,17-35-15,107 88 16,-177-124 0,53 72-16,-36-72 15,54 54 1,-18 52 0,0-70-1,-53-17 1,70 105-16,-70-124 15,0 107 1,0 17 0,0-123-16,0 140 15,0-140 1,0 88-16,0-53 16,-17 17-1,-36-35 1,-53 89-16,0-36 15,18-17 17,70-71-32,-17 17 15,17 1 1,1-18 15,-1 0 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1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4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7E18-F8AC-4002-8F62-2FC00CB349D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493202" y="2484229"/>
            <a:ext cx="9256304" cy="1773841"/>
            <a:chOff x="1531302" y="2484229"/>
            <a:chExt cx="9256304" cy="1773841"/>
          </a:xfrm>
        </p:grpSpPr>
        <p:sp>
          <p:nvSpPr>
            <p:cNvPr id="26" name="왼쪽 대괄호 25"/>
            <p:cNvSpPr/>
            <p:nvPr/>
          </p:nvSpPr>
          <p:spPr>
            <a:xfrm flipH="1">
              <a:off x="10405630" y="337579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913278" y="3375794"/>
              <a:ext cx="8492352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225630" y="407807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flipH="1">
              <a:off x="3735314" y="248422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531302" y="2574230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flipH="1" flipV="1">
              <a:off x="1913278" y="2574231"/>
              <a:ext cx="1800000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877214" y="1806134"/>
            <a:ext cx="6366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4800" kern="0" dirty="0" smtClean="0">
                <a:solidFill>
                  <a:srgbClr val="00B0F0"/>
                </a:solidFill>
              </a:rPr>
              <a:t>XML</a:t>
            </a:r>
          </a:p>
          <a:p>
            <a:pPr lvl="0" latinLnBrk="0">
              <a:defRPr/>
            </a:pPr>
            <a:r>
              <a:rPr lang="ko-KR" altLang="en-US" sz="4800" kern="0" dirty="0" err="1" smtClean="0">
                <a:solidFill>
                  <a:srgbClr val="00B0F0"/>
                </a:solidFill>
              </a:rPr>
              <a:t>텀</a:t>
            </a:r>
            <a:r>
              <a:rPr lang="ko-KR" altLang="en-US" sz="4800" kern="0" dirty="0" smtClean="0">
                <a:solidFill>
                  <a:srgbClr val="00B0F0"/>
                </a:solidFill>
              </a:rPr>
              <a:t> 프로젝트 계획서</a:t>
            </a:r>
            <a:endParaRPr lang="en-US" altLang="ko-KR" sz="4800" kern="0" dirty="0" smtClean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0754" y="81245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r>
              <a:rPr lang="ko-KR" altLang="en-US" dirty="0" smtClean="0"/>
              <a:t>국내 방문객 추이 변화 분석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2" idx="1"/>
            <a:endCxn id="40" idx="1"/>
          </p:cNvCxnSpPr>
          <p:nvPr/>
        </p:nvCxnSpPr>
        <p:spPr>
          <a:xfrm rot="10800000" flipV="1">
            <a:off x="3877214" y="1135624"/>
            <a:ext cx="3033540" cy="1455340"/>
          </a:xfrm>
          <a:prstGeom prst="bentConnector3">
            <a:avLst>
              <a:gd name="adj1" fmla="val 10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3409920" y="1047600"/>
              <a:ext cx="7722000" cy="39502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560" y="1038240"/>
                <a:ext cx="7740720" cy="39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0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832905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6000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020" y="667419"/>
            <a:ext cx="10736920" cy="5657935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496322" y="1056674"/>
              <a:ext cx="263387" cy="16316"/>
              <a:chOff x="6384" y="671"/>
              <a:chExt cx="226" cy="14"/>
            </a:xfrm>
          </p:grpSpPr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4" name="원호 33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1467211" y="2282248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64377" y="2992305"/>
            <a:ext cx="117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6000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4918964" y="2282248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16130" y="2992305"/>
            <a:ext cx="117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6000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8486510" y="2221276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004458" y="2723515"/>
            <a:ext cx="1170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예상결과</a:t>
            </a:r>
            <a:endParaRPr lang="ko-KR" altLang="en-US" sz="6000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2463840" y="1917720"/>
              <a:ext cx="7290000" cy="6735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4480" y="1908360"/>
                <a:ext cx="7308720" cy="6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5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087477" y="379136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 </a:t>
            </a:r>
            <a:endParaRPr lang="ko-KR" altLang="en-US" sz="6000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020" y="176646"/>
            <a:ext cx="10736920" cy="5330536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496322" y="1056674"/>
              <a:ext cx="263387" cy="16316"/>
              <a:chOff x="6384" y="671"/>
              <a:chExt cx="226" cy="14"/>
            </a:xfrm>
          </p:grpSpPr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1323005" y="1238627"/>
            <a:ext cx="7589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800" b="1" kern="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년간 한국을 방문한 중국인 방문객 통계</a:t>
            </a:r>
            <a:endParaRPr lang="ko-KR" altLang="en-US" sz="2800" kern="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0996" y="1986665"/>
            <a:ext cx="10354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관광사업이 </a:t>
            </a:r>
            <a:r>
              <a:rPr lang="en-US" altLang="ko-KR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Corona-19</a:t>
            </a:r>
            <a:r>
              <a:rPr lang="ko-KR" altLang="en-US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로 인해 </a:t>
            </a:r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감소함에 </a:t>
            </a:r>
            <a:r>
              <a:rPr lang="ko-KR" altLang="en-US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따라 근 </a:t>
            </a:r>
            <a:r>
              <a:rPr lang="en-US" altLang="ko-KR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년간 한국을 방문한 관광객 수를 파악해 </a:t>
            </a:r>
            <a:r>
              <a:rPr lang="ko-KR" altLang="en-US" sz="2000" dirty="0" err="1" smtClean="0">
                <a:solidFill>
                  <a:srgbClr val="00B0F0"/>
                </a:solidFill>
                <a:latin typeface="맑은 고딕" panose="020B0503020000020004" pitchFamily="50" charset="-127"/>
              </a:rPr>
              <a:t>판데믹</a:t>
            </a:r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 전후의 수치를 비교해보고</a:t>
            </a:r>
            <a:endParaRPr lang="en-US" altLang="ko-KR" sz="2000" dirty="0">
              <a:solidFill>
                <a:srgbClr val="00B0F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미래에 회복까지 얼마나 걸렸는지에 </a:t>
            </a:r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대해 알아본다</a:t>
            </a:r>
            <a:r>
              <a:rPr lang="en-US" altLang="ko-KR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rgbClr val="00B0F0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00B0F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완전한 </a:t>
            </a:r>
            <a:r>
              <a:rPr lang="ko-KR" altLang="en-US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회복까지 오랜 시간이 필요할 것으로 보이므로 그에 대처</a:t>
            </a:r>
            <a:r>
              <a:rPr lang="en-US" altLang="ko-KR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대비하기 위해 수치를 파악하고 있음이 도움이 될 것이라 생각한다</a:t>
            </a:r>
            <a:r>
              <a:rPr lang="en-US" altLang="ko-KR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dirty="0" smtClean="0">
              <a:solidFill>
                <a:srgbClr val="00B0F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매달 </a:t>
            </a:r>
            <a:r>
              <a:rPr lang="ko-KR" altLang="en-US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한국을 </a:t>
            </a:r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</a:rPr>
              <a:t>방문한 </a:t>
            </a:r>
            <a:r>
              <a:rPr lang="ko-KR" altLang="en-US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방문객 중 중국인 방문객 수의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통계를 그래프로 가시화한다</a:t>
            </a:r>
            <a:r>
              <a:rPr lang="en-US" altLang="ko-KR" sz="2000" dirty="0">
                <a:solidFill>
                  <a:srgbClr val="00B0F0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48248"/>
              </p:ext>
            </p:extLst>
          </p:nvPr>
        </p:nvGraphicFramePr>
        <p:xfrm>
          <a:off x="1585190" y="4848987"/>
          <a:ext cx="89274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매달</a:t>
                      </a:r>
                      <a:r>
                        <a:rPr lang="ko-KR" altLang="en-US" baseline="0" dirty="0" smtClean="0"/>
                        <a:t> 한국</a:t>
                      </a:r>
                      <a:r>
                        <a:rPr lang="ko-KR" altLang="en-US" dirty="0" smtClean="0"/>
                        <a:t> 방문객 수 통계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자료요청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data.seoul.go.kr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60523" y="123862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분석 내용은 무엇인가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7195" y="2397901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데이터의 종류와 범위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25832" y="364267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분석을 통한 영향을 살펴봄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958680" y="1219320"/>
              <a:ext cx="10890720" cy="50803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209960"/>
                <a:ext cx="10909440" cy="50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6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832905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기능</a:t>
            </a:r>
            <a:endParaRPr lang="ko-KR" altLang="en-US" sz="6000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19126"/>
              </p:ext>
            </p:extLst>
          </p:nvPr>
        </p:nvGraphicFramePr>
        <p:xfrm>
          <a:off x="1337741" y="1990423"/>
          <a:ext cx="9659476" cy="352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(requests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사용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</a:t>
                      </a:r>
                      <a:r>
                        <a:rPr lang="ko-KR" altLang="en-US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포털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(data.seoul.go.kr)</a:t>
                      </a:r>
                      <a:r>
                        <a:rPr lang="ko-KR" altLang="en-US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자료를 요청하여 </a:t>
                      </a:r>
                      <a:r>
                        <a:rPr lang="ko-KR" altLang="en-US" sz="20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매달 방문객 수 현황을 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ko-KR" altLang="en-US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2000" b="0" baseline="0" dirty="0" err="1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받아옴</a:t>
                      </a:r>
                      <a:endParaRPr lang="en-US" altLang="ko-KR" sz="2000" b="0" baseline="0" dirty="0" smtClean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20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+mj-lt"/>
                          <a:ea typeface="야놀자 야체 B" panose="02020603020101020101" pitchFamily="18" charset="-127"/>
                        </a:rPr>
                        <a:t>2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</a:t>
                      </a:r>
                      <a:r>
                        <a:rPr lang="en-US" altLang="ko-KR" sz="2000" b="0" dirty="0" err="1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형식으로 저장함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+mj-lt"/>
                          <a:ea typeface="야놀자 야체 B" panose="02020603020101020101" pitchFamily="18" charset="-127"/>
                        </a:rPr>
                        <a:t>3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err="1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중국인 방문객의 정보만 추출함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 </a:t>
                      </a:r>
                      <a:r>
                        <a:rPr lang="en-US" altLang="ko-KR" sz="2000" b="0" baseline="0" dirty="0" err="1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+mj-lt"/>
                          <a:ea typeface="야놀자 야체 B" panose="02020603020101020101" pitchFamily="18" charset="-127"/>
                        </a:rPr>
                        <a:t>4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2000" b="0" dirty="0" err="1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matplotlib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사용</a:t>
                      </a:r>
                      <a:r>
                        <a:rPr lang="en-US" altLang="ko-KR" sz="2000" b="0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20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추출한 정보를 이용해 나만의 그래프로 가시화함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>
                        <a:solidFill>
                          <a:srgbClr val="00B0F0"/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rgbClr val="00B0F0"/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799020" y="667419"/>
            <a:ext cx="10736920" cy="5657935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496322" y="1056674"/>
              <a:ext cx="263387" cy="16316"/>
              <a:chOff x="6384" y="671"/>
              <a:chExt cx="226" cy="14"/>
            </a:xfrm>
          </p:grpSpPr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8197973" y="105297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자료에 대한 설명</a:t>
            </a:r>
            <a:endParaRPr lang="en-US" altLang="ko-KR" dirty="0" smtClean="0"/>
          </a:p>
          <a:p>
            <a:r>
              <a:rPr lang="ko-KR" altLang="en-US" dirty="0" err="1" smtClean="0"/>
              <a:t>결과도출에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필요한 자료인가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9056" y="31284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변환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7711" y="368974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자료에서 해당 대상만 선택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51528" y="462676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구체적인 </a:t>
            </a:r>
            <a:r>
              <a:rPr lang="ko-KR" altLang="en-US" dirty="0" err="1" smtClean="0"/>
              <a:t>예상결과</a:t>
            </a:r>
            <a:r>
              <a:rPr lang="ko-KR" altLang="en-US" dirty="0" smtClean="0"/>
              <a:t> 제시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359000" y="2178000"/>
              <a:ext cx="10604880" cy="31881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9640" y="2168640"/>
                <a:ext cx="1062360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3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832905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</a:t>
            </a:r>
            <a:endParaRPr lang="ko-KR" altLang="en-US" sz="6000" kern="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020" y="667419"/>
            <a:ext cx="10736920" cy="5657935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496322" y="1056674"/>
              <a:ext cx="263387" cy="16316"/>
              <a:chOff x="6384" y="671"/>
              <a:chExt cx="226" cy="14"/>
            </a:xfrm>
          </p:grpSpPr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725154558"/>
              </p:ext>
            </p:extLst>
          </p:nvPr>
        </p:nvGraphicFramePr>
        <p:xfrm>
          <a:off x="2094346" y="1700739"/>
          <a:ext cx="7901709" cy="4371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원호 19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8735676" y="2019739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9085384" y="2809925"/>
            <a:ext cx="1465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94.6</a:t>
            </a:r>
            <a:r>
              <a:rPr lang="en-US" altLang="ko-KR" sz="3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0241098" y="1863176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전년 동월대비 감소폭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10754" y="81245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국내 </a:t>
            </a:r>
            <a:r>
              <a:rPr lang="ko-KR" altLang="en-US" dirty="0" smtClean="0"/>
              <a:t>방문객 추이 </a:t>
            </a:r>
            <a:r>
              <a:rPr lang="ko-KR" altLang="en-US" dirty="0"/>
              <a:t> </a:t>
            </a:r>
            <a:r>
              <a:rPr lang="ko-KR" altLang="en-US" dirty="0" smtClean="0"/>
              <a:t>분석결과 제시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819680" y="514440"/>
              <a:ext cx="6121800" cy="56581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0320" y="505080"/>
                <a:ext cx="614052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7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190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Yunhee Kang</cp:lastModifiedBy>
  <cp:revision>15</cp:revision>
  <dcterms:created xsi:type="dcterms:W3CDTF">2020-05-07T03:52:24Z</dcterms:created>
  <dcterms:modified xsi:type="dcterms:W3CDTF">2020-05-12T04:48:00Z</dcterms:modified>
</cp:coreProperties>
</file>