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B4C6-3739-4A55-B9C9-57302606D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03A530-AF93-44BA-92A3-5386508E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8A5B-8093-4AEE-BECC-F1A59A9D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10F74-129B-44F0-BAAA-64A2560F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C1354-1A8D-449C-B75B-4CB7F3D4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68FE4-6FD6-41A9-AA75-D71CCFEC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300E6-B37D-4012-BAFD-C111E0A8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68EDE-5C8D-4C3A-9B2C-26184A63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0F296-48D6-47E9-B2E4-7FD93F3C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98AC2-D0E2-4176-A684-DBFE0E18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4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478D59-7484-401E-873C-EC3247D47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35B9E-737A-4583-8729-22AC42BB7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96BF9-D9D5-4692-8C4F-0B95FB28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15F8-DB92-4E11-88AA-65D92630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B3454-69D9-418B-AF2A-8C726DD3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1AE29-DC8D-4BAD-8FCF-B49B249C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1E9A1-ADAD-4A40-A4E6-B5D62BA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B2A83-E4FC-4723-B12D-2E2323FE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463C8-90D3-484D-B89B-E9670491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174C4-43C7-4C1C-91E7-B38983E5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0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38B4C-F148-40C7-94A1-1D3687B4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87522-63BF-4610-A9AC-8881B4ED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94041-811A-4144-8B0B-07E22123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408AC-FEEB-4E56-BE31-3923D5BC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20340-C013-431F-B703-D6ABE013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36CA7-252C-48E2-B6DA-B4DEE3A8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82115-B503-4E49-9800-E8C61389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CE52C-1642-4895-B548-02E6F3CC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15ACA-E618-4D50-94C8-07EFDFC4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4024D-11D2-4693-AE66-79B1FA1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63C69-421A-4A1E-86B8-BCE9464E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6275-3715-4347-BDB9-9C718924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36010-6F7B-4497-A3A9-A4578B8C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19D26-0C4F-4810-B8F9-9390EA9F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3BE60-503C-4C76-8E3C-31E12987D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7C7A03-C536-4C76-80C9-22EA2CBCC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001207-1B53-4164-BEDA-4E526370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2DAE45-9B6D-4B73-A419-E6825D1C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6A9ABD-F1F6-4FE7-8342-A26ED068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82100-D652-4F07-8E2E-ACB6EF46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AA83F0-E15E-4F21-BD86-E2A481F2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078AE-E6CB-42B0-B7AB-81271101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3BABDA-08A7-4848-942C-EF952F4F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3279E9-1211-4BCE-A169-8F6C263C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932CB9-82B0-4A7A-8F04-CE370E50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C6692A-2360-44AB-9196-F152BE34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FD1FF-D3BB-477A-91BD-3EA337DD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19E87-8D57-4400-8E6E-E02E445F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5B8AC-AE65-48BA-AF57-26312C8B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FC045-91DA-4A84-9126-9961FFAA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15277-EB97-4A1A-BF16-EAB7A368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897C0-56D8-4E9A-B80C-7B226DCB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9CF3-3C6F-476B-AD71-1008BE68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607363-2A71-4303-B3EF-7037708F5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6FF34-B9CF-48F6-85A7-5C40B79B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4A6B6-52CC-4013-97E3-DD127DEF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B7022-5AB9-4A62-B981-AC37BFC7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EE4CC-9A5A-49D1-93B2-5263A18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6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1B46A3-DCDE-492D-A5CF-E6F09BD7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8E18D-FC1A-47EC-81F3-A5B54D53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98DD6-A56A-404F-8EC6-357978ECB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3F47-62E1-4F3D-B433-5C8262C205A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74A04-9EBD-4CDB-9EE2-030B0DC42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EB4A4-99D6-48D7-A63B-0A8CD9F25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A70A4-291C-479B-AFCD-F7F4A5FE2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BEC82-7FAE-417D-8859-73C9F8C9B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예외처리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C7754-48CF-4FE1-9C05-427011D4D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9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자료 다루기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26" y="2509838"/>
            <a:ext cx="8448675" cy="3667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74" y="3861445"/>
            <a:ext cx="9941775" cy="27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" y="418914"/>
            <a:ext cx="6448425" cy="5934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49101" y="4356847"/>
            <a:ext cx="2291379" cy="1635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4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6주차 예외처리 실습</vt:lpstr>
      <vt:lpstr>5주차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예외처리 실습</dc:title>
  <dc:creator>Yunhee Kang</dc:creator>
  <cp:lastModifiedBy>Yunhee Kang</cp:lastModifiedBy>
  <cp:revision>1</cp:revision>
  <dcterms:created xsi:type="dcterms:W3CDTF">2020-10-06T04:51:04Z</dcterms:created>
  <dcterms:modified xsi:type="dcterms:W3CDTF">2020-10-06T04:51:39Z</dcterms:modified>
</cp:coreProperties>
</file>