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2" r:id="rId4"/>
    <p:sldId id="264" r:id="rId5"/>
    <p:sldId id="266" r:id="rId6"/>
    <p:sldId id="270" r:id="rId7"/>
    <p:sldId id="271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E88D-6F12-40DA-8305-3FEB29E351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CE0BC-92F6-43A2-872C-79559D522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0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6343-6224-4514-A70F-FE6F0F58BD6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(12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</a:t>
            </a:r>
            <a:r>
              <a:rPr lang="ko-KR" altLang="en-US" dirty="0"/>
              <a:t> 프로젝트 진행 사항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방법 </a:t>
            </a:r>
            <a:r>
              <a:rPr lang="en-US" altLang="ko-KR" dirty="0"/>
              <a:t>1: 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openweathermap.org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 지역 이상을 선정하여 날씨 정보를 수집하며</a:t>
            </a:r>
            <a:r>
              <a:rPr lang="en-US" altLang="ko-KR" dirty="0"/>
              <a:t>, XML </a:t>
            </a:r>
            <a:r>
              <a:rPr lang="ko-KR" altLang="en-US" dirty="0"/>
              <a:t>또는 </a:t>
            </a:r>
            <a:r>
              <a:rPr lang="en-US" altLang="ko-KR" dirty="0"/>
              <a:t>JSON </a:t>
            </a:r>
            <a:r>
              <a:rPr lang="ko-KR" altLang="en-US" dirty="0"/>
              <a:t>형식으로 자료를 요청한다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지역 </a:t>
            </a:r>
            <a:r>
              <a:rPr lang="ko-KR" altLang="en-US" dirty="0" err="1"/>
              <a:t>날씨정보의</a:t>
            </a:r>
            <a:r>
              <a:rPr lang="ko-KR" altLang="en-US" dirty="0"/>
              <a:t> 속성은 </a:t>
            </a:r>
            <a:r>
              <a:rPr lang="en-US" altLang="ko-KR" dirty="0"/>
              <a:t>5</a:t>
            </a:r>
            <a:r>
              <a:rPr lang="ko-KR" altLang="en-US" dirty="0"/>
              <a:t>개를 임의로 선택하여 주기적으로 요청하여 </a:t>
            </a:r>
            <a:r>
              <a:rPr lang="en-US" altLang="ko-KR" dirty="0"/>
              <a:t>CSV </a:t>
            </a:r>
            <a:r>
              <a:rPr lang="ko-KR" altLang="en-US" dirty="0"/>
              <a:t>파일로 저장하여 데이터 분석에 사용할 수 있다</a:t>
            </a:r>
            <a:r>
              <a:rPr lang="en-US" altLang="ko-KR" dirty="0"/>
              <a:t>. (</a:t>
            </a:r>
            <a:r>
              <a:rPr lang="ko-KR" altLang="en-US" dirty="0"/>
              <a:t>파일의 이름은 지역이름으로 지정함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데이터 </a:t>
            </a:r>
            <a:r>
              <a:rPr lang="ko-KR" altLang="en-US" dirty="0"/>
              <a:t>분석은 </a:t>
            </a:r>
            <a:r>
              <a:rPr lang="en-US" altLang="ko-KR" dirty="0"/>
              <a:t>pandas</a:t>
            </a:r>
            <a:r>
              <a:rPr lang="ko-KR" altLang="en-US" dirty="0"/>
              <a:t>를 사용하여 수집된 </a:t>
            </a:r>
            <a:r>
              <a:rPr lang="en-US" altLang="ko-KR" dirty="0"/>
              <a:t>CSV </a:t>
            </a:r>
            <a:r>
              <a:rPr lang="ko-KR" altLang="en-US" dirty="0"/>
              <a:t>파일에 대한 자료에 대한 </a:t>
            </a:r>
            <a:r>
              <a:rPr lang="ko-KR" altLang="en-US" dirty="0" err="1"/>
              <a:t>전처리를</a:t>
            </a:r>
            <a:r>
              <a:rPr lang="ko-KR" altLang="en-US" dirty="0"/>
              <a:t> 수행한다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데이터 </a:t>
            </a:r>
            <a:r>
              <a:rPr lang="ko-KR" altLang="en-US" dirty="0" err="1"/>
              <a:t>분석수행은</a:t>
            </a:r>
            <a:r>
              <a:rPr lang="ko-KR" altLang="en-US" dirty="0"/>
              <a:t> 지역별로 저장된 </a:t>
            </a:r>
            <a:r>
              <a:rPr lang="en-US" altLang="ko-KR" dirty="0"/>
              <a:t>CSV </a:t>
            </a:r>
            <a:r>
              <a:rPr lang="ko-KR" altLang="en-US" dirty="0"/>
              <a:t>파일을 결합하여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방법 </a:t>
            </a:r>
            <a:r>
              <a:rPr lang="en-US" altLang="ko-KR" dirty="0"/>
              <a:t>2: </a:t>
            </a:r>
            <a:endParaRPr lang="ko-KR" altLang="en-US" dirty="0"/>
          </a:p>
          <a:p>
            <a:pPr lvl="1" fontAlgn="base"/>
            <a:r>
              <a:rPr lang="en-US" altLang="ko-KR" dirty="0" smtClean="0"/>
              <a:t>Kaggle.com</a:t>
            </a:r>
            <a:r>
              <a:rPr lang="ko-KR" altLang="en-US" dirty="0"/>
              <a:t>에서 제공되는 </a:t>
            </a:r>
            <a:r>
              <a:rPr lang="en-US" altLang="ko-KR" dirty="0"/>
              <a:t>CSV </a:t>
            </a:r>
            <a:r>
              <a:rPr lang="ko-KR" altLang="en-US" dirty="0"/>
              <a:t>파일을 사용하여 분석을 진행함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0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99" y="1871490"/>
            <a:ext cx="6410325" cy="49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9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준비하기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6" y="2628900"/>
            <a:ext cx="10121545" cy="16002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06829" y="3283527"/>
            <a:ext cx="369117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Pandas</a:t>
            </a:r>
            <a:r>
              <a:rPr lang="ko-KR" altLang="en-US" dirty="0"/>
              <a:t> CSV </a:t>
            </a:r>
            <a:r>
              <a:rPr lang="ko-KR" altLang="en-US" dirty="0" err="1"/>
              <a:t>Read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07" y="2443723"/>
            <a:ext cx="6753225" cy="4096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282386"/>
            <a:ext cx="4286250" cy="44196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05750" y="2118946"/>
            <a:ext cx="4113335" cy="458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Pandas  </a:t>
            </a:r>
            <a:r>
              <a:rPr lang="ko-KR" altLang="en-US" dirty="0" err="1" smtClean="0"/>
              <a:t>사용과제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84" y="2248694"/>
            <a:ext cx="90011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진행 사항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6946"/>
            <a:ext cx="9363075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1" y="1548392"/>
            <a:ext cx="401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공공개방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데이터 수집과정에서 문제 발생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39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진행 사항 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35" y="3309633"/>
            <a:ext cx="5813367" cy="10626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" y="1967739"/>
            <a:ext cx="5577744" cy="11496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82" y="255247"/>
            <a:ext cx="5179285" cy="1545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177" y="2050214"/>
            <a:ext cx="4918790" cy="18942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277" y="4797274"/>
            <a:ext cx="7067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텀프로젝트</a:t>
            </a:r>
            <a:r>
              <a:rPr lang="ko-KR" altLang="en-US" dirty="0"/>
              <a:t> 진행 사항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08692" cy="1910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15" y="4001294"/>
            <a:ext cx="7000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</a:t>
            </a:r>
            <a:r>
              <a:rPr lang="ko-KR" altLang="en-US" dirty="0" smtClean="0"/>
              <a:t> 프로젝트 </a:t>
            </a:r>
            <a:r>
              <a:rPr lang="ko-KR" altLang="en-US" dirty="0"/>
              <a:t>진행 사항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(</a:t>
            </a:r>
            <a:r>
              <a:rPr lang="ko-KR" altLang="en-US" dirty="0" err="1" smtClean="0"/>
              <a:t>제출내용</a:t>
            </a:r>
            <a:r>
              <a:rPr lang="en-US" altLang="ko-KR" dirty="0"/>
              <a:t>) </a:t>
            </a:r>
            <a:r>
              <a:rPr lang="ko-KR" altLang="en-US" dirty="0"/>
              <a:t>중간보고서 </a:t>
            </a:r>
          </a:p>
          <a:p>
            <a:pPr lvl="1" fontAlgn="base"/>
            <a:r>
              <a:rPr lang="ko-KR" altLang="en-US" dirty="0" smtClean="0"/>
              <a:t>원본데이터로 </a:t>
            </a:r>
            <a:r>
              <a:rPr lang="en-US" altLang="ko-KR" dirty="0"/>
              <a:t>CSV </a:t>
            </a:r>
            <a:r>
              <a:rPr lang="ko-KR" altLang="en-US" dirty="0"/>
              <a:t>를 사용하는 학생은 해당 원본데이터를 가공하여 분석을 수행하는 형식을 구성하는 부분을 중간 보고서에 제출하여야 함</a:t>
            </a:r>
          </a:p>
          <a:p>
            <a:pPr lvl="1" fontAlgn="base"/>
            <a:r>
              <a:rPr lang="ko-KR" altLang="en-US" dirty="0" smtClean="0"/>
              <a:t>현재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수집한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CSV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파일을 정리하여 </a:t>
            </a:r>
            <a:r>
              <a:rPr lang="ko-KR" altLang="en-US" dirty="0"/>
              <a:t>프로젝트 목적에 필요한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분석을 위한 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CSV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파일</a:t>
            </a:r>
            <a:r>
              <a:rPr lang="ko-KR" altLang="en-US" dirty="0"/>
              <a:t>을 구성하는 것을 중간 보고서에 내용으로 작성함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39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텀</a:t>
            </a:r>
            <a:r>
              <a:rPr lang="ko-KR" altLang="en-US" dirty="0"/>
              <a:t> 프로젝트 진행 사항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(</a:t>
            </a:r>
            <a:r>
              <a:rPr lang="ko-KR" altLang="en-US" dirty="0"/>
              <a:t>오픈</a:t>
            </a:r>
            <a:r>
              <a:rPr lang="en-US" altLang="ko-KR" dirty="0"/>
              <a:t>API </a:t>
            </a:r>
            <a:r>
              <a:rPr lang="ko-KR" altLang="en-US" dirty="0" err="1"/>
              <a:t>오류시</a:t>
            </a:r>
            <a:r>
              <a:rPr lang="en-US" altLang="ko-KR" dirty="0"/>
              <a:t>) </a:t>
            </a:r>
            <a:r>
              <a:rPr lang="ko-KR" altLang="en-US" dirty="0" err="1"/>
              <a:t>텀프로젝트</a:t>
            </a:r>
            <a:r>
              <a:rPr lang="ko-KR" altLang="en-US" dirty="0"/>
              <a:t> 진행</a:t>
            </a:r>
          </a:p>
          <a:p>
            <a:pPr lvl="1" fontAlgn="base"/>
            <a:r>
              <a:rPr lang="ko-KR" altLang="en-US" dirty="0" err="1" smtClean="0"/>
              <a:t>텀프로젝트</a:t>
            </a:r>
            <a:r>
              <a:rPr lang="ko-KR" altLang="en-US" dirty="0" smtClean="0"/>
              <a:t> </a:t>
            </a:r>
            <a:r>
              <a:rPr lang="ko-KR" altLang="en-US" dirty="0"/>
              <a:t>진행 장애에 대한 내용을 제시하여야 함 </a:t>
            </a:r>
          </a:p>
          <a:p>
            <a:pPr lvl="1" fontAlgn="base"/>
            <a:r>
              <a:rPr lang="ko-KR" altLang="en-US" dirty="0" smtClean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키 </a:t>
            </a:r>
            <a:r>
              <a:rPr lang="ko-KR" altLang="en-US" dirty="0" err="1"/>
              <a:t>발행후</a:t>
            </a:r>
            <a:r>
              <a:rPr lang="ko-KR" altLang="en-US" dirty="0"/>
              <a:t> 받은 내용 첨부 </a:t>
            </a:r>
          </a:p>
          <a:p>
            <a:pPr lvl="1" fontAlgn="base"/>
            <a:r>
              <a:rPr lang="ko-KR" altLang="en-US" dirty="0" smtClean="0"/>
              <a:t>활용하고자 </a:t>
            </a:r>
            <a:r>
              <a:rPr lang="ko-KR" altLang="en-US" dirty="0"/>
              <a:t>하는 오픈 </a:t>
            </a:r>
            <a:r>
              <a:rPr lang="en-US" altLang="ko-KR" dirty="0"/>
              <a:t>API </a:t>
            </a:r>
            <a:r>
              <a:rPr lang="ko-KR" altLang="en-US" dirty="0"/>
              <a:t>의 서비스 종료에 대한 내용 첨부 </a:t>
            </a:r>
          </a:p>
          <a:p>
            <a:pPr lvl="1" fontAlgn="base"/>
            <a:r>
              <a:rPr lang="ko-KR" altLang="en-US" dirty="0" smtClean="0"/>
              <a:t>서비스 </a:t>
            </a:r>
            <a:r>
              <a:rPr lang="ko-KR" altLang="en-US" dirty="0"/>
              <a:t>운용 정책 변경에 따른 장애발생 내용 첨부 </a:t>
            </a:r>
          </a:p>
          <a:p>
            <a:pPr lvl="2" fontAlgn="base"/>
            <a:r>
              <a:rPr lang="en-US" altLang="ko-KR" dirty="0"/>
              <a:t>(</a:t>
            </a:r>
            <a:r>
              <a:rPr lang="ko-KR" altLang="en-US" dirty="0"/>
              <a:t>담당 </a:t>
            </a:r>
            <a:r>
              <a:rPr lang="ko-KR" altLang="en-US" dirty="0" err="1"/>
              <a:t>공공개방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담당자로 부터의 메일 응답 또는 다른 사용자의 유사 문제 제시 내용</a:t>
            </a:r>
            <a:r>
              <a:rPr lang="en-US" altLang="ko-KR" dirty="0"/>
              <a:t>) </a:t>
            </a:r>
            <a:endParaRPr lang="ko-KR" altLang="en-US" dirty="0"/>
          </a:p>
          <a:p>
            <a:r>
              <a:rPr lang="en-US" altLang="ko-KR" dirty="0" smtClean="0"/>
              <a:t> JSON </a:t>
            </a:r>
            <a:r>
              <a:rPr lang="ko-KR" altLang="en-US" dirty="0"/>
              <a:t>또는 </a:t>
            </a:r>
            <a:r>
              <a:rPr lang="en-US" altLang="ko-KR" dirty="0"/>
              <a:t>XML </a:t>
            </a:r>
            <a:r>
              <a:rPr lang="ko-KR" altLang="en-US" dirty="0"/>
              <a:t>데이터 </a:t>
            </a:r>
            <a:r>
              <a:rPr lang="ko-KR" altLang="en-US" dirty="0" err="1"/>
              <a:t>요청후</a:t>
            </a:r>
            <a:r>
              <a:rPr lang="ko-KR" altLang="en-US" dirty="0"/>
              <a:t> 응답을 얻지 못한 학생을 위해 별도의 데이터 셋 </a:t>
            </a:r>
            <a:r>
              <a:rPr lang="en-US" altLang="ko-KR" dirty="0"/>
              <a:t>CSV </a:t>
            </a:r>
            <a:r>
              <a:rPr lang="ko-KR" altLang="en-US" dirty="0"/>
              <a:t>형식 활용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12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242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(12주차)데이터 분석</vt:lpstr>
      <vt:lpstr>데이터 분석 준비하기</vt:lpstr>
      <vt:lpstr>10주 pandas 사용</vt:lpstr>
      <vt:lpstr>Pandas  사용과제</vt:lpstr>
      <vt:lpstr>텀프로젝트 진행 사항 </vt:lpstr>
      <vt:lpstr>텀프로젝트 진행 사항 </vt:lpstr>
      <vt:lpstr>텀프로젝트 진행 사항 </vt:lpstr>
      <vt:lpstr>텀 프로젝트 진행 사항 </vt:lpstr>
      <vt:lpstr>텀 프로젝트 진행 사항 </vt:lpstr>
      <vt:lpstr>텀 프로젝트 진행 사항 </vt:lpstr>
      <vt:lpstr>12주차 pandas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(9주차)데이터 분석</dc:title>
  <dc:creator>Yunhee Kang</dc:creator>
  <cp:lastModifiedBy>user</cp:lastModifiedBy>
  <cp:revision>21</cp:revision>
  <dcterms:created xsi:type="dcterms:W3CDTF">2020-05-12T01:20:01Z</dcterms:created>
  <dcterms:modified xsi:type="dcterms:W3CDTF">2020-06-02T03:48:37Z</dcterms:modified>
</cp:coreProperties>
</file>