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7"/>
  </p:notesMasterIdLst>
  <p:sldIdLst>
    <p:sldId id="256" r:id="rId2"/>
    <p:sldId id="434" r:id="rId3"/>
    <p:sldId id="447" r:id="rId4"/>
    <p:sldId id="290" r:id="rId5"/>
    <p:sldId id="266" r:id="rId6"/>
    <p:sldId id="257" r:id="rId7"/>
    <p:sldId id="431" r:id="rId8"/>
    <p:sldId id="259" r:id="rId9"/>
    <p:sldId id="273" r:id="rId10"/>
    <p:sldId id="376" r:id="rId11"/>
    <p:sldId id="443" r:id="rId12"/>
    <p:sldId id="439" r:id="rId13"/>
    <p:sldId id="444" r:id="rId14"/>
    <p:sldId id="445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1990" autoAdjust="0"/>
  </p:normalViewPr>
  <p:slideViewPr>
    <p:cSldViewPr>
      <p:cViewPr varScale="1">
        <p:scale>
          <a:sx n="70" d="100"/>
          <a:sy n="70" d="100"/>
        </p:scale>
        <p:origin x="12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4:07:18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5564 5531 747 0,'-11'-8'317'16,"-5"3"-214"-16,0 3-72 16,-1 8 10-16,-1 6-11 15,-3 12-12-15,-2 5-2 16,-1 16-7-16,-2 5 2 0,-1 10-2 16,-4 5 1-16,6 12 0 15,1 3 1-15,6-2-4 16,4-4-3-16,8-10-2 15,9-6-1-15,7-15-1 16,7-8 0-16,5-21 0 16,5-11 0-16,4-15 7 15,1-10 5-15,-4-15 8 16,-3-6 1-16,-1-10 5 16,-4-2 0-16,-6-6-1 15,-7-1 0-15,-6 1-7 16,-1 3-2-16,-8 6-9 15,-1 7-2-15,-6 11-7 16,-2 6-8-16,-6 18-13 16,1 9-7-16,3 15-18 15,-1 10-8-15,3 8 36 0,3 3-34 16,14 2-9-16</inkml:trace>
  <inkml:trace contextRef="#ctx0" brushRef="#br0" timeOffset="411.22">5978 5402 894 0,'-3'-2'350'0,"-1"7"-254"15,-2 5-68-15,3 13 4 16,2 10-6-16,1 18-10 16,1 8 1-16,3 18 1 15,2 9 3-15,4 18-3 16,3 4-5-16,-1 6-1 0,3 2-2 15,-2-7-2-15,0-5-1 16,-2-14-4-16,-1-7-2 16,-6-25-3-16,-1-8 0 15,-3-17-9-15,-2-10-10 0,-3-20-19 16,-5-5-12 0,-4-18-26-16,-4-7 51 0,-2-14-44 15,3-4-23-15</inkml:trace>
  <inkml:trace contextRef="#ctx0" brushRef="#br0" timeOffset="653.1">5992 5680 627 0,'25'-42'300'0,"9"11"-173"15,4 5-79-15,6 15 26 16,0 5-18-16,2 15-16 15,-3 9-4-15,-6 13-13 16,-5 8-3-16,-10 8-4 16,-10 3-1-16,-12 3-1 0,-9 0-5 15,-9-6-4-15,-3-5-6 16,-5-10-30-16,-3-9 0 16,0-15 22-16,1-6-24 15,3-12-16-15</inkml:trace>
  <inkml:trace contextRef="#ctx0" brushRef="#br0" timeOffset="1099.89">6684 5690 711 0,'13'2'298'0,"-5"-4"-191"16,-2-3-65-16,1-5 1 15,0-2-1-15,-7-6-7 16,0 0-6-16,3-6-12 16,-2-1-3-16,-1-1-11 15,-1 1-2-15,-6 0 2 16,-3 0-3-16,-3 5 2 0,-2 4 2 15,-5 9-1-15,-1 5 1 16,1 8-1-16,-1 10 2 16,5 13 1-16,2 11 4 15,8 10 9-15,1 5 3 16,5 1 2-16,2-3 1 0,7-4 4 16,2-3-1-16,3-12-3 15,6-6-1 1,3-16-12-16,0-7-6 0,1-7-15 15,1-6-11-15,3-6-23 16,-6-7-14-16,-2-7 41 16,-3-6-38-16,0-5-16 15</inkml:trace>
  <inkml:trace contextRef="#ctx0" brushRef="#br0" timeOffset="1711.81">7008 5547 994 0,'8'4'368'0,"-3"-2"-285"0,-1-1-67 16,-1 0-7-16,-3-1-7 16,0 0 0-16,0 0-1 15,0 0-1-15,0 0 0 16,7 11-1-16,15 29-2 15,-16-25 0-15,-2-1-1 16,0-2 0-16,-1-1 0 0,-2-5 4 16,4-3 2-16,2-7 12 15,-2-6 4-15,7-7 8 16,-3 0 3-16,4-5 4 16,0 0 0-16,0 2-1 15,1 3-6-15,-1 5-9 16,4 6-1-16,0 6-11 15,0 7-1-15,1 8-5 16,-1 5-1-16,1 3-2 16,-1 1 0-16,-5-1-1 15,-3 0-3-15,-2-5 3 16,-3-4-2-16,-3-9 8 16,1-6 2-16,-2-10 10 15,0-4 2-15,-2-4 8 0,1-4 0 16,1-3 1-16,-1 1 1 15,1 1-8-15,0 4 1 16,4 4-9-16,3 1-3 16,4 4-4-16,0 3-2 15,6 3 1-15,3 3 0 0,1 2-1 16,0 0 0-16,1 5-2 16,-4-1-2-16,-2 2-13 15,-2 2-2-15,-5 0-19 16,-4 1-11-16,-5 0-30 15,-2 0 147-15,-6-2-81 16,-2-4 8-16,2-3 34 16</inkml:trace>
  <inkml:trace contextRef="#ctx0" brushRef="#br0" timeOffset="2602.71">7790 5439 583 0,'-3'-11'285'0,"1"-2"-155"16,2-3-72-16,-3-1 44 15,3 1-39-15,0 1 2 16,0 0-7-16,0 7-8 0,3 7-11 16,4 3-6-16,0 13-11 15,4 6-7-15,1 6-7 16,1 1-4-16,1 3 0 15,2 0 1-15,-1-6-1 16,-1-4 0-16,-1-13 1 16,-1-8 1-16,1-11 4 15,-3-6-1-15,1-8 5 16,-1-2 1-16,-1 1 0 16,-1-1 0-16,0 9-4 15,0 3-2-15,5 13-3 16,0 4-1-16,2 9-5 15,8 5 0-15,-2-2-1 16,4 0-1-16,-1-3 6 16,-3-5 0-16,1-7 9 0,-2-8 3 15,-3-8 8-15,-5-5 5 16,2-5 8-16,-1 0 7 16,-5-3-3-16,2 3-2 15,-3 4-9-15,-1 2-4 16,-5 6-26-16,2 4-21 15,-3 4-34-15,-3 3-17 0,2 2-24 16,-2-1-14-16,3 2 62 16,-2 0-58-16,2 1-3 15</inkml:trace>
  <inkml:trace contextRef="#ctx0" brushRef="#br0" timeOffset="3004.81">8551 5314 676 0,'29'7'339'15,"3"-5"-201"-15,-4-8-94 16,3-4 72-16,0-9-91 16,-3-3 1-16,-7-5-2 15,-3-4-1-15,-4 1-3 0,-4-4-5 16,-9 3-9-16,-2 0-5 15,-9 7-5-15,-6 2 3 16,-5 6 1-16,-1 5 2 16,0 7 2-16,-2 4 2 15,1 9 6-15,2 5-1 16,2 10 5-16,5 5-2 0,4 8 0 16,3 0-2-16,4 1 4 15,6 0-2-15,4-3-2 16,4-1 1-16,9-8-4 15,1-6-4-15,4-8-1 16,2-4-4-16,-3-5-12 16,-1-3-8-16,-2-5-23 15,-1-4-12-15,-9-2 39 16,-1-2-34 0,-4-4-16-16</inkml:trace>
  <inkml:trace contextRef="#ctx0" brushRef="#br0" timeOffset="3510.68">9048 5045 781 0,'14'-7'308'15,"-6"-1"-207"-15,-2 1-59 16,4 4 8-16,-5 1-1 0,-6 2 5 15,-3 1-6-15,4-1-4 16,-2 0-8-16,1 0-9 16,1 1-5-16,-3 10-11 15,-32 27-4-15,31-26-3 16,0-1-2-16,1-2 0 16,1-2 0-16,2-1 0 15,3 0-1-15,0-5 0 16,1 0 3-16,2-2-2 15,-6 0 3-15,0 0 0 16,0 0 2-16,0-1 4 16,0 1 1-16,0 0-2 15,6-3 0-15,2-1 0 16,26-3 0-16,-26 14-2 16,2 0-1-16,1 0-6 0,-3 1-1 15,1-3 4-15,-1-2-4 16,-2-3-3-16,1-1-3 15,4 0 0-15,0 0-3 16,3 0 2-16,0-1-2 16,0 2-11-16,2 1-9 15,-2 0-21-15,-3 0-16 16,-7-3 49-16,-4-1-39 0,-15-5-21 16</inkml:trace>
  <inkml:trace contextRef="#ctx0" brushRef="#br0" timeOffset="3867.15">9311 4318 917 0,'2'-5'374'0,"-1"0"-251"16,-1 3-78-16,0 2 9 0,0 0-13 15,0 0-7-15,0 20-3 16,8 43-7-16,-2-19-6 16,3 13-7-16,2 7-3 15,1 8-1-15,1-1-2 16,1-3-2-16,-1-8 3 0,1-8-9 15,-3-7-10-15,-4-14-23 16,0-8-9-16,-4-11-28 16,-3-4 111-1,-6-10-52-15,-2-4-9 0,-4-8 24 16</inkml:trace>
  <inkml:trace contextRef="#ctx0" brushRef="#br0" timeOffset="4062.72">9248 4759 802 0,'-1'-4'360'16,"2"0"-229"-16,9-2-91 15,7 0 34-15,4-3-43 16,7-3-7-16,6-3-13 16,2-2 2-16,1-3-12 15,4 2-8-15,-7-2-27 0,0 0-13 16,-10-2 36-16,-1 1-31 15,-7-5-17-15</inkml:trace>
  <inkml:trace contextRef="#ctx0" brushRef="#br0" timeOffset="4462.93">9499 4188 664 0,'20'44'333'0,"2"14"-183"16,5 3-91-16,4 8 35 15,0 3-25-15,-1 0-15 16,-4-4-10-16,-8-11-23 16,-4-10-4-16,-3-13-7 15,-6-6-3-15,-3-16-7 16,-2-7 1-16,-2-11-1 15,-1-7-1-15,0-7 1 16,-3-1 0-16,2-3 2 16,0 2 2-16,4 2 4 0,-3 5-2 15,6 5 3-15,-1 6 2 16,4 6 1-16,3 6-1 16,2 4-2-16,-1 3 0 15,2 3-4-15,1-2-1 16,0-1-9-16,2-3-13 0,-5-7-31 15,3-5 220-15,-7-13-158 16,0-4 44-16,-6-5 50 16</inkml:trace>
  <inkml:trace contextRef="#ctx0" brushRef="#br0" timeOffset="5218.74">9840 4720 880 0,'28'61'347'0,"-20"-50"-246"16,-2-6-69-16,1-1 9 15,-1-1-18-15,-1 1-4 16,-2-2 0-16,0-2-3 16,-3 0-4-16,0 0-6 0,0 0-3 15,0-1 0-15,0 0-1 16,0 0 3-16,7-1 2 15,4 0 2-15,25-9 6 16,-21 7 4-16,-4 0 6 16,3-2 3-16,2-2 0 15,-1-1 2-15,-3-5-3 0,-1-3-4 16,1-1-5-16,-6-2-5 16,-1-1-3-16,-2 1-1 15,-6 0 0-15,0 3-3 16,-2 0 0-16,-1 5 2 15,-4 3-3-15,0 3 0 16,1 5-2-16,-4 5-3 16,2 6 1-16,-1 10-1 15,4 3-1-15,1 8 0 16,4-1 1-16,4 3 0 16,8 0 2-16,3-5 0 15,4-4-2-15,5-8 0 16,0-4 3-16,3-11-7 15,0-2-2-15,-1-9-10 16,0-5-8-16,-2-5-3 0,-1-1-5 16,-2-4-2-16,-1-2-2 15,-2 3 5-15,-2 2 4 16,-2 3 10-16,-1 5 7 16,-3 4 9-16,1 4 6 15,2 9 7-15,0 3 2 16,-2 4 3-16,2 2 4 0,1 1 0 15,0-1-2-15,-1-2-2 16,0-1-5-16,-2-7 2 16,0-4-5-16,1-6 1 15,1-2-5-15,1-1-1 16,2-2 2-16,1 0-3 16,3 2 3-16,0 2-6 15,4 4 3-15,-6 2-11 16,2 2-6-16,-3 1-22 15,-3 0-11-15,-5 0-24 16,-6 0 46-16,-7-4-43 16,-5-2-22-16</inkml:trace>
  <inkml:trace contextRef="#ctx0" brushRef="#br0" timeOffset="5876.24">10886 4541 914 0,'15'13'380'0,"-9"-7"-256"0,-3-2-79 0,-3-2 34 16,-5-2-38 0,4-1-9-16,1 0-2 0,-2-1-2 15,-9-3-4-15,-29-44-9 16,27 22-8-16,3-4-10 15,3-2 1-15,3 0-3 16,3 1 5-16,2 5 0 16,5 4 0-16,5 13 1 15,1 6 0-15,7 13 1 16,2 7 1-16,0 9-2 16,0 1-1-16,0 4 0 15,-4-1 0-15,-3-2 0 16,-3-3-2-16,-4-9 0 15,0-1-2-15,-7-9 1 16,6-2 0-16,-4-7 3 16,5-5 0-16,-2-8 1 0,3-3 7 15,-4-5 3-15,2-1 0 16,2 0 2-16,-2 1 2 16,4 7-4-16,-2 3 0 15,6 11-3-15,-1 4-2 0,4 8-3 16,-1 4-1-16,1 1 0 15,0 0-4-15,-6-1 2 16,2-3 0-16,-4-3-1 16,0-2-2-16,1-4 2 15,0 0-1-15,2-2-1 16,1 3 3-16,1 1-3 16,0 4 3-16,1 3 0 15,-2-1 2-15,0 1-1 16,-2 0 4-16,0 1-3 15,-3-5-1-15,-2 1-8 16,1-4-10-16,-7-3-21 16,0-3-12-16,-1 3-32 15,-1 0 34-15,1 0 18 16,-3-11-37-16,-12-37-2 16</inkml:trace>
  <inkml:trace contextRef="#ctx0" brushRef="#br0" timeOffset="6322.51">11647 4145 979 0,'0'2'419'16,"0"2"-259"-16,-3-2-105 15,2-2 29-15,1 0-45 16,-3 6-3-16,-11 21-1 16,-25 32-7-16,29-23-21 15,3-1-7-15,4-1-5 16,3-4 0-16,10-11 1 16,1-8-2-16,3-15 0 15,3-8 5-15,-2-10 1 16,0-1 3-16,-3-3 1 15,2 0 4-15,-5 5-2 16,-1 2 2-16,0 10 1 0,-1 6-3 16,6 8-4-16,-1 5 2 15,1 9-1-15,1-1-3 16,-1 4-5-16,1 0-7 16,-3-4-16-16,-1-2-5 15,-3-5-17-15,-4-4-10 16,-3-8-21-16,0-3-11 0,0-4 53 15,0-4-41-15,-3-5-4 16</inkml:trace>
  <inkml:trace contextRef="#ctx0" brushRef="#br0" timeOffset="6824.49">11936 3885 977 0,'31'23'411'0,"-3"12"-267"16,-2 6-88-16,1 21 26 15,4 13-20-15,-6 15-2 16,-1 2-3-16,0 3-16 16,-5 0-8-16,0-3-8 0,-4-3-7 15,-1-14-15-15,-7-12-4 16,0-15-14-16,-4-7-5 15,-3-12-6-15,0-5-6 16,-3-12-1-16,-5-5-7 16,-6-15 3-1,-2-7-3-15,-8-17 5 0,-2-5 3 16,-5-20 2-16,-2-11 2 0,1-20-2 16,4-7 5-16,6-2 10 15,4-1 5-15,15 4 5 16,6 5 5-16,15 16 11 15,3 14 9-15,14 28 13 16,3 13 1-16,3 19 1 16,3 10-1-16,-3 16 8 15,-5 9-3-15,-10 8-3 16,-7 2-4-16,-13 6-10 16,-7-1-1-16,-16-1-17 15,-10-2-12-15,-15-5-38 16,-14-1-13-16,-14-9-77 15,-7-1 100-15,-19-7-76 16,-13-2-49-16</inkml:trace>
  <inkml:trace contextRef="#ctx0" brushRef="#br0" timeOffset="7559.53">5430 7188 584 0,'-37'24'318'0,"5"-10"-156"0,4-4-91 16,14-7 57-16,7-1-60 15,18-8 2-15,10-4-3 16,13-3-21-16,1-4-5 16,17-5-15-16,9-1-2 15,14-7-3-15,6-1-2 0,11-4-3 16,11 0-2 0,12-2-4-16,8 0 4 0,12-5-1 15,6 1-3-15,5-4-4 16,8 1 2-16,7-2-6 15,2-1-2-15,9-2 3 16,4-1 2-16,7 0 0 16,2-4 4-16,9-1 5 15,-2-3 0-15,4-5 3 16,2 2 0-16,-3-5-2 16,3 1-2-16,-5-3 1 15,0-4-5-15,4-3-3 16,-6-4-1-16,6 2-3 15,-3-3 1-15,-5-2 2 16,-1-1-4-16,-6 2-1 16,0 3 3-16,-4 10 0 0,1 4-3 15,-13 5 0-15,-2 3 2 16,-4 8-2-16,-7 3-3 16,-9 3-12-16,-7 2-14 15,-23 5-25-15,-9 0-16 0,-21 0 50 16,-15 0-46-16,-50-4-20 15</inkml:trace>
  <inkml:trace contextRef="#ctx0" brushRef="#br0" timeOffset="21161.89">4441 5098 826 0,'-53'47'315'16,"54"-47"-219"-16,-1-1-40 16,0 0-4-16,-1 0-3 15,1 1-9-15,-2 0-6 16,1 0-22-16,1 0-4 0,0 16-6 15,6 33-2-15,4-24 0 16,1 2 0-16,7 0 3 16,0 3-3-16,-1-1 2 15,0 0-2-15,-4-3-4 16,-5-3-4-16,-5-5-16 16,1-2-10-16,-4-4-41 15,-3-2-19-15,-1-8 58 16</inkml:trace>
  <inkml:trace contextRef="#ctx0" brushRef="#br0" timeOffset="21371.34">4565 5150 742 0,'4'4'321'16,"0"3"-128"-16,4 5-160 15,0 11-16-15,-3 6 5 16,-1 5 4-16,-1 1-2 16,1 1-12-16,-1-1-8 0,-2-5-28 15,1-3-33 1,-4-11 36-16</inkml:trace>
  <inkml:trace contextRef="#ctx0" brushRef="#br0" timeOffset="22446.62">12295 2889 867 0,'0'0'344'16,"0"2"-161"-16,0-2-185 15,-2 0 2-15,1 0 12 16,1 0 3-16,-6 15 15 15,-13 33-3-15,12-25-8 16,-2 1-3-16,1 8-12 16,1 0 2-16,0 4-1 15,1 0 4-15,0-3-1 16,0-4-2-16,-4-6-2 16,3-1-2-16,-5-5-2 15,0-2 1-15,-2-2-11 0,0-2-11 16,0-4-28-16,3-4-18 15,-4-5-17-15,-1-5 45 16</inkml:trace>
  <inkml:trace contextRef="#ctx0" brushRef="#br0" timeOffset="22717.33">12616 2835 872 0,'4'23'326'0,"-4"4"-235"16,0 5-66-16,-6-2-12 15,-3-1-4-15,-10-6-8 16,-3 2-20-16,-12-3-59 16,-1-9 53-16</inkml:trace>
  <inkml:trace contextRef="#ctx0" brushRef="#br0" timeOffset="42285.01">13851 9620 761 0,'-43'35'281'0,"0"4"-208"16,0 3-34-16,1-7-6 15,-3-3 4-15,-4-5-12 16,-7-4-4-16,4 0 4 16,-13 0-11-16,-5 0-10 15,2 2-3-15,-12 2-25 16,1 1-8-16,-9-3-4 15,-6-1 2-15,-4-3 19 0,4-4 6 16,10-3 19-16,5-7 11 16,-2-7 21-16,-3-7 7 15,0-7-7-15,5-2-12 16,2-6-8-16,4 1-7 0,-7-10 3 16,-1-1 3-16,5-10-2 15,-1-4 2-15,6-11-10 16,6-7-1-16,-11-11-17 15,-1-5-4-15,2-1-8 16,-2-3 0-16,8-10-4 16,7-3 1-16,6-3 6 15,3-2 2-15,12-7 11 16,6 2 3-16,7 1 3 16,10 1-3-16,7 3 0 15,2 1-2-15,16 0-9 16,9 7 1-16,6 10-2 15,10 3 0-15,5 1 9 16,4-1-1-16,12 8 3 16,3 3 1-16,7 11-2 15,14 1 5-15,4 4 2 0,4 2-1 16,0 6 6-16,-2 6-2 16,11 2 0-16,9 0 5 15,14 1 1-15,-5 1-2 16,6 3 6-16,-1 1-5 15,4 2 5-15,0 1-1 0,-9 1-9 16,-3 3 3-16,-1-2-11 16,-2 0 1-16,-6 3 2 15,-3-3-4-15,5 13-1 16,0 6 0-16,-2 8-8 16,-3 4-3-16,-5 7-7 15,1 5-3-15,-4 11-10 16,-3 10-1-16,-20 6 6 15,-7 6 3-15,-13 3 17 16,-5-1 2-16,4 9 6 16,5 1 1-16,-2 4 1 15,-2 0 6-15,-5-7 0 16,-9-6 1-16,-5-7-3 16,-1 2-3-16,-12 1-3 15,-4 6 0-15,-7 12 0 16,-3 0-1-16,-9-1-2 0,1-1 0 15,-6-10-3-15,3-2 1 16,-3 4 4-16,1 6-2 16,-4 1 3-16,0 3 0 15,-1-6-2-15,-4-7 4 16,-6-2 5-16,-9 4 6 16,-6 14 5-16,-6 3 2 0,-1 5-4 15,3-3-1-15,2-6-2 16,-5-3-4-16,-1-6 0 15,-3-1-3-15,-5-11 1 16,0-5 0-16,0-8 5 16,6-6-1-16,6 0 0 15,5-4-2-15,3-4-5 16,0 0-4-16,-3-4-8 16,1-1-9-16,-1-2-39 15,-6-1-25-15,8-6 50 16</inkml:trace>
  <inkml:trace contextRef="#ctx0" brushRef="#br0" timeOffset="43327.07">14029 7297 822 0,'3'-2'309'0,"1"-5"-218"15,1-4-55-15,5-4-2 16,-1 1-1-16,3-6-13 16,1-3-4-16,4-4-11 15,2-5-3-15,4-7-7 0,3-8-4 16,9-2-4-16,5-1 2 16,9 3 3-16,10 7 3 15,-2 0 5-15,-1 2-2 16,-2 3 0-16,-1-3 3 15,-1-4-3-15,4-2 6 0,8-5 3 16,8 0 0-16,8 3 7 16,-1 0-4-16,0 4 1 15,-3 2-1-15,13-2-2 16,0-1-3-16,-4-2-2 16,-3-5-3-16,-15 0-3 15,3 0 3-15,7 8-2 16,3 3-1-16,-4 9 2 15,-5 1-1-15,-9 7 0 16,-9 3 2-16,-4 2 0 16,-1 3 0-16,-2 3 2 15,3 3-1-15,-4 3-1 16,-24 2 3 0,3 0-3-16,8 1 3 0,-5 2-1 15,-12 1-2-15,-6 5 0 16,-7-1-6-16,-2 1-2 0,-4-1-9 15,-1 2-29-15,-3-3-22 16,-7-3 41 0</inkml:trace>
  <inkml:trace contextRef="#ctx0" brushRef="#br0" timeOffset="43634.62">16317 5641 1065 0,'21'22'372'0,"11"10"-322"16,6 5-37-16,-2 3 7 15,1 0 3-15,2-5 5 16,-7-2 1-16,-1-7-7 15,-4-1-2-15,-13-1-23 16,-10 6-11-16,-17 11-19 16,-12 10-11-16,-18 17-3 15,-8 3-2-15,-9-1 1 0,0-5-8 16,-6-13-49-16,3-6 66 16</inkml:trace>
  <inkml:trace contextRef="#ctx0" brushRef="#br0" timeOffset="44622.65">18070 5309 682 0,'2'-3'269'0,"-2"-6"-158"16,0-3-63-16,-2-5-3 16,1-5 5-16,2 0-1 0,1 3-5 15,1 4-13-15,-1 1 2 16,-2 0-5-16,-2 1-5 16,-4 0-5-16,-1 0 0 15,-5 0-2-15,-6 1 0 16,-8 2 2-16,-2 3-4 15,-12 7-5-15,-3 4-1 0,-11 10-5 16,-4 3-3-16,-5 9 1 16,-4 5 1-16,9 11-1 15,4 9 4-15,9 12 2 16,10 0 6-16,12-2-3 16,8-7-2-16,15-13-1 15,1-7-4-15,12-9-3 16,1-6 0-16,4-4-2 15,4-3-2-15,8-2-2 16,11 0 1-16,5-5-4 16,3-4 1-16,3-3 2 15,-5-5 2-15,-3 1 4 16,-3 0 0-16,-11 5 0 16,-3 1 3-16,-13 0-3 15,-3 1 2-15,-7-1 0 0,-2 3 1 16,-2-1 0-16,0-2-3 15,-2 0-3-15,0 0-11 16,-1 1-8-16,-14 4-10 16,-26 8-10-16,30-13-11 15,2-1-40 1,2 0-179-16,4-9 190 0</inkml:trace>
  <inkml:trace contextRef="#ctx0" brushRef="#br0" timeOffset="45306.99">18497 5176 958 0,'43'5'333'0,"-48"-5"-287"16,0 0-47-16,-10 5-4 15,-10 1 8-15,-10 7 3 16,-5 6-6-16,-2 4 4 15,4 3-3-15,13 0-3 16,6 2 3-16,7-4-9 16,8 0 2-16,3-1 1 15,6-3-5-15,15-1 7 16,2 0 3-16,9-4-4 16,6 0 7-16,-5-1-1 15,2-2 1-15,-5 0 11 0,-4-4-1 16,-5 2 7-16,-6 0 0 15,-3-2-2-15,-1 3 3 16,-10 0 4-16,-3 3 4 16,-14 7 3-16,-4 3-1 15,-5 4-12-15,-5-2-7 16,1-6-9-16,5-1-3 0,7-10 0 16,4-5-2-1,7-8-18-15,0-7-13 0,1-5-27 16,5-2-17-16,2-6 51 15</inkml:trace>
  <inkml:trace contextRef="#ctx0" brushRef="#br0" timeOffset="45795.7">18808 5260 822 0,'63'40'312'0,"-64"-24"-187"16,-4 8-109-16,1 4 7 15,0 4 11-15,4 0 2 16,1 1 0-16,3-2-3 0,1-7-8 15,2 1-3-15,0-10-6 16,0-1-1-16,-1-4-1 16,-1-5-1-16,-2-3-1 15,4-2 9-15,7-7 19 16,3-4 9-16,9-4 18 16,1-4 7-16,4-4-2 15,-6 0 1-15,3-3-14 16,-3-2-12-16,0-2-21 15,4-1-10-15,-7-1-11 16,-1 3 0-16,-4 3-6 16,-4 5 2-16,-4 5-8 15,0 2-12-15,-1 8-33 16,-2-2-19-16,1 1-22 16,2 2-8-16,3 0 1 15,-4 1-1-15,-1 3-23 0,-4 1 25 16,-7-2 63-16</inkml:trace>
  <inkml:trace contextRef="#ctx0" brushRef="#br0" timeOffset="46307.42">17943 6090 965 0,'-8'-1'330'15,"0"-3"-278"-15,-1 2-32 16,-1-1 3-16,0-1 13 16,6 0-7-16,2 2-11 0,4 0-8 15,-2 1-10-15,0 0-1 16,28-4-2-16,41-8 5 16,-12 2 4-16,9 0-2 15,10 1 3-15,2-1 2 16,-2 6-2-16,-3-3 1 15,0 0-1-15,2 2 3 0,4-4 4 16,-3 0 2-16,-11 1 2 16,-7 0-2-16,-12 1-6 15,-2 0-1-15,-9 3-6 16,-3-2-4-16,-12 3 1 16,-5-3 0-16,-9 5-15 15,-6-2-12-15,-17-5-43 16,-4 5-41-16,-21-4 74 15</inkml:trace>
  <inkml:trace contextRef="#ctx0" brushRef="#br0" timeOffset="46610.36">18009 6311 775 0,'43'8'361'0,"25"-8"-55"16,7-3-252 0,8-3-2-16,-2-3 15 0,-2-5-8 15,5-5-2-15,11-5-19 16,-1-4-13-16,-10-3-26 15,-8 0-10-15,-20 0-29 16,-1 1-15-16,-2 4-29 16,-12-2-17-16,-6 8-128 15,-10 0 150-15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4:08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3842 5216 671 0,'-33'19'269'15,"-1"0"-146"-15,5 0-100 16,2 1 1-16,-1-7-7 16,-4-4-10-16,0-3 9 15,-3-3 2-15,-3 3 2 16,0 3-5-16,-15 4-19 15,-3 1-8-15,-10 0-3 0,-1-5 3 16,9-5 13-16,6-4 8 16,4-7 17-16,1-2 7 15,-5-11 0-15,-3-1 3 16,-5-7-16-16,-3-4-6 0,4-1-10 16,1-3-8-16,7-1-3 15,6-5-5-15,-3-6-5 16,5-2-1-16,5-7-4 15,0-7 4 1,9-1 3-16,-1-2 3 0,9 5 6 16,3 7-2-16,8 2 8 15,9 1 3-15,9-4-1 16,10-4 3-16,9-8-1 16,11 0-5-16,19 0 1 15,4 1-1-15,13 0 2 16,-3 1 1-16,12 3 2 15,10 5-4-15,9 10 0 16,-3 6 3-16,0 7 1 16,3 5 11-16,7 2 1 15,-2 4 0-15,-1 7-1 16,6 1-3-16,2 8-4 0,1 2-3 16,-4 7 2-16,1 6-6 15,0 3 2-15,-4 6 0 16,-4 5-3-16,-13 5 0 15,0 11-3-15,-6 7-3 16,1 18-11-16,-9 10-3 0,-18 8 1 16,-7 0-1-16,-14-1 13 15,-9-2 3-15,-9 14 6 16,-6 4 10-16,-14 0 7 16,-7-5 4-16,-19-3-2 15,-6-3-5-15,-14 1-5 16,-2 0-6-16,-20-14-4 15,-4-2-1-15,-13-11 0 16,-9-3-1-16,0-6 2 16,-13-5 2-16,-8-8 1 15,-3-2-10-15,-3-7 9 16,0-3-3-16,9-4 0 16,4-6 6-16,11-2-14 15,19-2-3-15,5-2-29 16,18 0-10-16,17-7-27 0,6 0 17 15,25-4 35-15</inkml:trace>
  <inkml:trace contextRef="#ctx0" brushRef="#br0" timeOffset="1207.82">8078 5228 611 0,'-21'-3'246'0,"0"1"-150"0,0-2-44 15,1 2 5-15,-4-3-11 16,6-2-9-16,0 2-4 15,4-3 3-15,4 5 6 16,1-2 2-16,4 3-10 16,3 0 0-16,1-1-7 15,1 2-4-15,0-1 2 16,0 1-4-16,0 0-3 16,8-4-3-16,8 2-9 15,30-28-5-15,-21 25 0 16,1 4-1-16,7 1-3 15,0 0 4-15,7 2-1 16,1 2 0-16,1 2 0 16,4-1 0-16,-4 2 0 15,6-3-2-15,-2-2 2 0,2 1 0 16,4-1 1-16,1 0 1 16,6 4-2-16,0-2-1 15,3 0 1-15,-5 0 0 16,-1-3 1-16,0-4 0 15,3 0 0 1,1-4 0-16,8 2-1 0,-1 1 5 0,-5 1-3 16,5 2-1-16,-11-1 1 15,-2-1-3-15,2 2 3 16,-1 0 0-16,8-3 7 16,-2 2 4-16,-2-1-3 15,-6-1 3-15,-6 2-5 16,0 0-3-16,-5-1 3 15,0 1-7-15,-2 0-1 16,0 0 1-16,2-2 0 16,-6 1 6-16,-4 1 4 15,-3-1-2-15,-14 2-6 16,-3 1-7-16,-9-1-37 16,-4-3-19-16,-31-8 35 15</inkml:trace>
  <inkml:trace contextRef="#ctx0" brushRef="#br0" timeOffset="21937.17">6304 3226 713 0,'7'-2'273'0,"-4"2"-174"0,4 4-81 15,-4 3 3 1,-14 4-3-16,-2 4 0 0,-16 5-5 16,-3 2-5-16,-6 9-6 15,-7 4-6-15,0 11-5 16,3 4-1-16,-5 6 2 15,1 0 0-15,1-5 5 16,2-3-1-16,1-9 1 16,0-3 1-16,0-6-4 15,-3-5-16-15,10-7-227 16,7-6 181-16</inkml:trace>
  <inkml:trace contextRef="#ctx0" brushRef="#br0" timeOffset="22279.31">5856 3353 993 0,'21'7'341'15,"-2"3"-314"-15,1 3-26 16,3 4-1-16,-1 3 1 16,0 1 2-16,2 2 0 15,3-1 3-15,-2 3 1 16,2 0-5-16,2 1-2 16,-2 0-5-16,2-5-3 15,1 1 1-15,-1-2-2 16,-2-2 1-16,-5-4 1 15,-1 0-1-15,-11-7-12 16,4 2-18-16,-4-4-130 16,-3-1 114-16</inkml:trace>
  <inkml:trace contextRef="#ctx0" brushRef="#br0" timeOffset="22642.29">6704 3281 746 0,'-2'5'286'16,"2"-1"-171"-16,0 8-101 16,0 5 7-16,-5 7 14 15,-3 7 4-15,-4 15-5 16,7 9-3-16,-4 10-10 16,0 2-6-16,1-8-7 15,3-6-7-15,-2-12-2 16,0-7-3-16,-3-9-10 15,3-3-6-15,0-10-33 16,0-4-21-16,1-17 46 0</inkml:trace>
  <inkml:trace contextRef="#ctx0" brushRef="#br0" timeOffset="23098.72">6601 3458 919 0,'34'-27'317'0,"-24"37"-278"16,4 3-33-16,3 3 14 15,-2-2 6-15,4 3 1 16,-1 1-2-16,-1-2-11 16,4 5-8-16,1-10-4 15,-4-3-2-15,6-9-7 16,-6-15 0-16,6-12-7 15,7-11 2-15,0-11 3 16,2-1 1-16,-3 2 6 16,-2 6 0-16,-7 6 6 15,-3 5 3-15,-2 13 5 16,-5 3 2-16,-1 13 0 0,1 7 1 16,-1 12 5-16,1 8 3 15,-3 16 3-15,-1 7-3 16,5 8-6-16,-3 4-7 15,9 1-7 1,-5-5 0-16,-2-8-3 0,2-7 1 16,-6-13 2-16,3-4-5 0,-2-7-7 15,-5-5-8-15,-3 0-20 16,4-2-6-16,-1-3-25 16,-2 0-14-1,-1-4-94-15,3-2 114 0</inkml:trace>
  <inkml:trace contextRef="#ctx0" brushRef="#br0" timeOffset="23414.88">7481 3160 1071 0,'75'49'359'0,"-79"-20"-346"0,-2 0-2 16,-3 7 9-16,-1-1-2 15,-3 0-3-15,5-1-2 16,3-10-11-16,3-3 0 16,6-5-8-16,6-6-3 15,12-2 2-15,8-3-1 16,16-9 4-16,6-5 1 0,4-3 2 15,-7-3-1-15,-7-1-9 16,-4 1-9-16,-6-3-39 16,-5-1 414-16,-6-5-279 15</inkml:trace>
  <inkml:trace contextRef="#ctx0" brushRef="#br0" timeOffset="28682.3">2505 3358 724 0,'-8'1'256'0,"8"1"-221"16,0 1 0-16,0-2 3 15,0-1-3-15,0 0-1 0,0 0-9 16,15 3-9-16,37 5-5 16,-16-8-9-16,2-6 2 15,9-3-2-15,6-1-1 16,13-6 2-16,2 2-1 15,2 0 1-15,-6-3 7 16,-15 6 0-16,-10-1-6 0,-14 3-3 16,-2 2-8-16,-12 2-37 15,-3 4-28-15,-12-4 43 16</inkml:trace>
  <inkml:trace contextRef="#ctx0" brushRef="#br0" timeOffset="28961.49">3007 3118 945 0,'-15'42'318'0,"-9"12"-312"0,-3-1 2 16,-12 1 0-16,-6 1-4 16,4 0 2-16,-4-3-4 15,13-6-4-15,7-6-6 16,4-8-28-16,7-8-19 16,3-11-178-16,1-9 159 15</inkml:trace>
  <inkml:trace contextRef="#ctx0" brushRef="#br0" timeOffset="29235.54">2647 3137 920 0,'59'67'330'0,"-45"-60"-263"16,5 5-62-16,7 7 2 16,0 1-1-16,7 3 3 15,2-3-1-15,2 1-3 16,-3-3 1-16,-10-3-9 16,4-2-10-16,-7-5-17 0,3 0-19 15,-2-7-41-15,-2-1-163 16,-3-7 173-16</inkml:trace>
  <inkml:trace contextRef="#ctx0" brushRef="#br0" timeOffset="29976.79">3307 3694 780 0,'-25'12'275'0,"-2"4"-234"15,2-1-15-15,-3 2-1 16,0 0-6-16,-4-2-8 15,-2 0-3-15,-4-2 1 0,-7-3-3 16,0-1 0-16,-9-2 6 16,-4-3-6-16,5-1 4 15,0-1 2-15,8-4-5 16,2-2 9-16,5-1 4 16,2-5 8-16,3-2 4 0,6-3-5 15,6-3-1-15,2-3-6 16,2 0-2-1,4-4-5-15,-5-3-6 0,11 0-7 16,4-4-1-16,6-7-5 16,5 1 2-16,4-9-1 15,7 0 2-15,2 1 3 16,3 0 0-16,0 4 1 16,1 3-3-16,2 4 2 15,2 3-1-15,-2 2-5 16,-3 0-2-16,4 0-4 15,-3-3-1-15,2 1 0 16,2 2 1-16,3 5 1 16,5 4-6-16,1 5 1 15,-1 4-1-15,-1 6 1 0,-1 3 1 16,-6 3 3 0,-2 1 1-16,-1 3 2 15,-6-1 8-15,-2 3-3 0,3 1 2 16,-4 7 0-16,1 4 0 15,0 11 1-15,2 4-1 16,-2 4 0-16,-1 2-1 16,-7 1 3-16,-7 1-1 0,-13 6 0 15,-7 6 1-15,-17 14 0 16,-6 5 3-16,-12 10 0 16,-7 0-3-16,-17-2-13 15,-2-2-15-15,-3-6 17 16</inkml:trace>
  <inkml:trace contextRef="#ctx0" brushRef="#br0" timeOffset="54724.33">21380 6932 752 0,'-36'9'277'0,"-3"-1"-217"0,-2 7-30 16,-5 0 9-16,-10-3-4 16,-6-2 3-16,-11-5-7 15,0-4-7-15,-1-4-8 16,1-1-4-16,1-6-10 16,-6-3 3-16,-6-5-1 15,-3-4-4-15,6-4 0 16,5-5-2-16,6-5 0 15,4-3 5-15,-7-12-2 16,0-6 0-16,9-15-3 16,-2-3-6-16,15-3 6 15,5 2-4-15,5-5 5 16,8-5 0-16,-1-6 0 0,5-1-1 16,9 11 0-16,4 4 2 15,13 1-1-15,0 4 1 16,6 4 2-16,12 2-1 15,13 11 0-15,14 3-1 16,15-3-2-16,1 0-6 16,18-3-3-16,9 0-7 0,15 9-10 15,-1 7 3-15,-2 15-7 16,7 6 6-16,5 8 1 16,-1 8-3-16,4 6 2 15,-2 1-2-15,3 18 11 16,-1 4 2-16,-5 16 11 15,-9 11 2-15,-4 17 3 16,0 5 8-16,0 9 7 16,-6 3 2-16,-23 12 0 15,-9 3-6-15,-17 10-6 16,-14 2 1-16,-19 12-4 16,-9 3-2-16,-17 11-16 15,-8 10-21-15,-17-15 22 16</inkml:trace>
  <inkml:trace contextRef="#ctx0" brushRef="#br0" timeOffset="55846.89">10168 7311 826 0,'-13'8'275'0,"6"5"-261"16,6 4 3-16,0 5 5 0,1-1 6 16,5 4-4-16,1 1-1 15,9 7-5-15,2 4-2 16,1 8-3-16,3 3-7 15,-3 5-1-15,-2 0-3 0,-5 0 0 16,-1-2 5-16,-10 1-2 16,-3 2 0-16,-10-6 1 15,-3-1-3-15,2-17 0 16,-1-8 2-16,3-11-9 16,-6-9-15-16,1-22-43 15,-10-24 40-15</inkml:trace>
  <inkml:trace contextRef="#ctx0" brushRef="#br0" timeOffset="56060.83">10367 7154 927 0,'29'10'317'0,"21"5"-295"0,3 2 7 15,3-2-1-15,-1 2-2 16,-13 0-10-16,-2 2-7 16,-6 0-9-16,-5-1-23 15,-3-1-58-15,-4-5 286 16,-9-5-176-16</inkml:trace>
  <inkml:trace contextRef="#ctx0" brushRef="#br0" timeOffset="56844.57">16408 7256 1185 0,'0'0'397'0,"-3"5"-384"16,-3 7-17-16,-8 18 3 0,-7 8 1 15,-15 37 8-15,11-14 1 16,-1 0-2 0,-20 61-3-16,0 15-18 0,25-30-10 15,24-41-8-15,5-13 1 16,19-22 12-16,2-9 8 0,4-14 9 16,8-8 2-1,1-20 7-15,-1-6 9 0,0-16 12 16,-10-1 2-16,-10-1 4 15,-3 4-2-15,-14 9-8 16,2 4 0-16,-10 9-11 16,-2 1-6-16,-8 6-20 15,-9 2-22-15,-9 8-32 16,-8 4-8-16,-11 7-11 16,-5 2-1-16,2 4-15 15,4 1 61-15</inkml:trace>
  <inkml:trace contextRef="#ctx0" brushRef="#br0" timeOffset="57841.35">15940 8250 833 0,'-8'1'367'0,"2"0"-127"16,6 2-207-16,1 3-41 16,-1-6 8-16,0 0 5 15,21 11 3-15,45 13 0 16,-21-17-1-16,18-7-4 16,8-3-2-16,9-3 2 15,0-2-4-15,-11-2 1 16,-2 0 0-16,-9-2 2 15,0-1 1-15,-4 0 1 0,1 1 3 16,-2 1-1-16,-7 0 6 16,-8 1-1-16,-9 0 2 15,-12 0-3-15,0-3-2 16,-5-3-2-16,-2-4 0 16,0-6 1-16,-4-2-2 15,-2-5 13-15,2-2-3 0,-6 0 6 16,1-4 1-16,-5-3-10 15,0 0 2-15,-2-6-8 16,-1 0-5-16,0-8 0 16,-7-8-1-16,1-13 0 15,-1-10-9-15,2 3-1 16,-2 3 1-16,2 10 0 16,-6 7 4-16,-3 10 5 15,1 5-3-15,-12 13 0 16,2 5 4-16,-4 6-5 15,3 6 6-15,-1 1 0 16,1 3 4-16,6 4-2 16,-5 1-3-16,4 7 1 15,-9 0-9-15,-9 4 1 16,-4 4-2-16,-9 1-3 0,-2 0 4 16,-1-2 0-16,4 0 5 15,8-4-1-15,10 0 2 16,9-2 1-16,8-1 1 15,7 1 4-15,4 2-3 16,7 1 0-16,2 2-6 0,1 5-2 16,0 5 2-16,2 9 1 15,3 7 0-15,2 13 3 16,1 8-1-16,2 8-1 16,0 5-1-16,4 5 1 15,0 4 3-15,-3 15 6 16,-1 2-1-16,-5 5 5 15,-2-7-5-15,0-10 4 16,-3-5 8-16,0-6 0 16,0-1 7-16,0-8-9 15,1-6-3-15,2-14-14 16,0-11-25-16,5-13-38 16,4-7-21-16,10-19-174 15,-9-17 176-15</inkml:trace>
  <inkml:trace contextRef="#ctx0" brushRef="#br0" timeOffset="60960.73">5272 13916 643 0,'73'69'287'0,"-74"-69"-124"16,-4-1-88-16,5 1-39 15,0 0-13-15,0 0-10 16,0 0 5-16,0 0 6 16,0 0 9-16,0 0-1 15,0 0-9-15,0 0-14 16,0 0-5-16,0 0-4 16,0 10 5-16,5 17 2 0,1 32-4 15,-2-6 7-15,-8 0-5 16,6 10-1-16,4 3 4 15,-3-4-5-15,-3 5-1 16,0 8 0-16,-7 1 2 16,5-5 3-16,0-35 4 15,0 0 3-15,-2 12-3 0,2-2-1 16,-4-18 1-16,0-14 1 16,7-3 0-16,-1-8 0 15,2 1-3-15,-1-4-3 16,-1 0-3-16,0-1-3 15,0-1 0-15,0 1-3 16,0 0 2-16,13-11 1 16,36-35 1-16,-21 26 3 15,-1 2 3-15,-6 0-3 16,-1 4 2-16,0-3-3 16,7 4-2-16,-3-5 0 15,1 1 1-15,-1 2-2 16,-2-1 0-16,1 4 2 15,-1 2-3-15,0-1 1 16,-1 4 0-16,2-2-1 0,-5 1 1 16,-4 1 1-16,-2-3-1 15,-9 4 0-15,2-1 5 16,-2 6-2-16,-3-4 2 16,0 4 11-16,0 0 0 15,0 1 6-15,-2 0 6 16,1 0-12-16,-5-3-4 0,-5-3-2 15,-34-16-10-15,23 20 2 16,-6-4 1-16,-3 2 0 16,-8-3 7-16,-4 1-3 15,-7-3 0-15,-7-1 10 16,-1-1 3-16,-7 2 4 16,-5 2-1-16,2 2-16 15,3-2-2-15,13 2-11 16,6 0-1-16,3 0 4 15,1 3-7-15,1-1 8 16,-4-3 5-16,6 3-7 16,1-2 8-16,13 3 6 15,5 0-10-15,11 3 4 16,7 0-1-16,2 1-10 0,7 1-2 16,-7-2 4-1,15 3-8-15,53 21 11 0,-26-5 1 16,0 10-1-16,0 4 0 15,0 9-4-15,-1 6 6 16,2 0 0-16,2-2 3 0,7-1-3 16,2-6-2-16,2-2-1 15,0 0 3-15,-6-1 1 16,-4 4 3-16,-8-4-3 16,-3-1-2-16,-4-8 3 15,-9-7-3-15,-6-8-1 16,-1-6 4-16,-9-4-2 15,2-1 3-15,-5-2-1 16,0-3-5-16,-2-4 3 16,-1-5-1-16,-4-7 3 15,-4-7 7-15,-4-7 1 16,-3-6 0-16,-2-5 4 16,-4-5-4-16,-3-13-5 15,1-5 4-15,0-6-7 16,-1 1-2-16,1 8 0 15,1 9 0-15,1 13-1 16,3 3 0-16,2 11 0 0,7 3-1 16,10 8-13-16,6 3-12 15,10-3-23-15,5 2-22 16,8 0-19-16,5 1-13 16,6 6-24-16,2 0 76 15</inkml:trace>
  <inkml:trace contextRef="#ctx0" brushRef="#br0" timeOffset="62524.3">5934 9532 823 0,'-7'-14'313'15,"2"1"-201"-15,2 1-79 16,-4 2-2-16,-3 1 0 16,-1 0-9-16,-14-1-8 15,-2 1 0-15,-1 1-4 16,-2 0 3-16,5 7-6 15,-1 3 0-15,2 5-4 16,1 4-3-16,5 3-1 16,0 0 0-16,5 6 1 15,1 4 0-15,5 8 2 16,2 3-1-16,5 12-3 16,2 3 4-16,8 8-1 15,2 3 0-15,8-6 5 16,2-1-4-16,5-1 3 15,-5-2 4-15,4 10-3 0,-7 5 0 16,-8 2 0-16,-6-1-4 16,-26-4 3-16,-8-1-1 15,-18-1 0-15,-3-1-2 16,0-2-2-16,0-2 1 16,0-8-1-16,0-3-1 0,-7-13-8 15,1-6-3 1,0-11-2-16,2-4-1 0,21-3 6 15,3-5 5 1,19-2-3-16,10 3-12 0,8-3-12 16,7 0-6-16,10 1 9 15,6-1 9-15,8 4 19 16,4 3 3-16,1 7 4 16,0 3 4-16,-5 10-1 15,1 4 0-15,-1 16 0 16,-2 4 1-16,3 15-2 15,-2 2 1-15,-9 9-4 16,-4 11-2-16,-16 19-2 16,-8 2 0-16,-15 15 1 15,-9-1-2-15,-7-6 5 16,-1-2 9-16,0-13 8 0,7-11 7 16,4-21 1-16,8-7-2 15,7-23-9-15,6-8-9 16,6-13-10-16,9-7-10 15,12-12-21-15,5-9-20 16,24-18-60-16,10-11 69 16</inkml:trace>
  <inkml:trace contextRef="#ctx0" brushRef="#br0" timeOffset="64015.42">8079 15028 795 0,'-19'20'320'0,"-5"2"-192"16,1 1-83-16,-2 4-21 15,-3 2-13-15,-6 0-4 16,-6-1-7-16,-5-4 0 0,-7 0 0 15,-7-2 3-15,-8-1 9 16,-1-3 7-16,7-5 7 16,2-4-3-16,10-9-4 15,7-3-3-15,-2-9-5 16,4-6-4-16,-6-7-3 16,-1-4-2-16,1-9-2 15,0-5-2-15,12-11-1 16,4-6-1-16,7-5 1 15,-1 3 3-15,1-4 0 16,1-5 0-16,5-16-2 16,2-5 2-16,2 6 1 15,2 3 3-15,3 17 4 16,3 6 0-16,5 2 3 0,5 5 1 16,3-3-3-16,5 3 0 15,6 7-4-15,3 2-1 16,7 12-4-1,6 2 0-15,12 2-2 0,11 2 1 16,12 3 1-16,3 3 1 16,-7 7 0-16,-3 4 0 0,-9 9-1 15,0 4-1-15,12 4 0 16,7 4-1-16,1 6 2 16,-4 0 0-16,-11 7 0 15,-5 4 3-15,0 9-1 16,9 6 2-16,-1 7 3 15,2 1-4-15,-9 6 4 16,-5-1-4-16,-5 9 4 16,0 3 4-16,-9 1-2 15,-5 8 3-15,-8-3-8 16,-7-4 2-16,-13-8-3 16,-6-7-1-16,-16-4 1 15,-5 2-5-15,-18 5 3 16,0 6-2-16,-20-9-12 0,-8-3-13 15,-7-15-43-15,-2-10-33 16,8-9 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6T04:10:05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11866 1823 334 0,'-143'102'166'0,"106"-80"4"16,-3-3-156-16,-1 1 7 15,-8-3 14-15,-6-3 7 16,-6-5 9-16,0-4 0 16,-1-2-4-16,-1-1-4 15,-5 1-29-15,-4-1-1 16,-13-2-6-16,-2 0-7 0,1 0 2 15,-5-1-15-15,1-1-18 16,-9-2-4-16,2-3-11 16,-2-4-2-16,0-4 6 15,0 0 3 1,-3-2 16-16,2-2 10 0,6-2 9 16,10-1-16-16,3-4-5 15,1-4 4-15,-1-6 10 16,3-5 18-16,6-7 2 15,10-1 11-15,9-2 1 16,8 1 9-16,10-4 18 16,4-4-10-16,14-15-8 15,2-5-2-15,13-8-1 16,9 6-4-16,10 14 0 0,10-4-6 16,6 3-10-16,4-5-3 15,9-5-5-15,6 10-2 16,12 6-4-16,12 6 0 15,11 8 1-15,7-10 3 16,6 1 3-16,5 3 0 0,8 4 4 16,4 11-3-16,-1 12 1 15,6 5-5-15,4 7 0 16,0 3 0-16,19 3 0 16,5 2 3-16,0 1-2 15,1 3-1-15,2 9 9 16,-10 3 2-16,-7 11 2 15,2 12 0-15,-14 10-10 16,-6 4-6-16,-12 11-8 16,-9-3-1-16,-7 1-6 15,-7 3-2-15,-9 7 3 16,-11 1-3-16,-20 18 2 16,-9 1 6-16,-23 5-1 15,-5 5 6-15,-25 10 3 16,-14 6 0-16,-33 3 1 0,-17 4-3 15,-21 0 3 1,-8-1-2-16,-22-4-23 0,-9 0-148 16,-24-5 128-16</inkml:trace>
  <inkml:trace contextRef="#ctx0" brushRef="#br0" timeOffset="1671.13">4065 1860 437 0,'-5'-1'206'0,"1"1"-39"15,2 0-155-15,1 0-8 16,1 0-1-16,0 0 13 16,0 0 9-16,0 0 12 15,0 3 6-15,0 0-11 16,0 1 0-16,1 1-7 15,2 2-2-15,3 3-3 16,30 25-7-16,-20-29-3 16,2 1-7-16,4-1 1 15,0-2-1-15,5-2 6 16,8-1 7-16,12 0 1 16,2-1-3-16,2 0-7 15,-1 0-1-15,-8 2-3 0,-2-2-1 16,1 2-1-16,0-1 2 15,4-1-3-15,6 2 7 16,11 0 1-16,-2 1-8 16,-2 1 3-16,-2 3-4 15,-11-1 0-15,4 0 3 16,-1-1-3-16,2-1 2 0,6 0 0 16,3 1-2-16,5-2 4 15,1-2-4-15,-2 1-1 16,0-2 3-16,-3-1-4 15,8 0 3-15,2-1 1 16,8 2 0-16,-2 3 6 16,-6 3-7-16,-4 0 0 15,-9 4-2-15,8-1-1 16,2 2 3-16,6 1 1 16,-1-2-1-16,-5-1 0 15,-5-2 1-15,-1 3-2 16,2 0 3-16,13-1-1 15,4 3-3-15,-3-7 8 16,-1-3 1-16,-9 0 5 0,-5-6 6 16,-2-3-2-16,6-1 0 15,-6-4-2 1,-8 4-6-16,-14 4-17 0,-16 3-34 16,-19-3 28-16</inkml:trace>
  <inkml:trace contextRef="#ctx0" brushRef="#br0" timeOffset="11913.23">1241 11107 771 0,'-3'-6'277'16,"3"4"-240"-16,0 3-12 0,0-1-14 16,0 0-2-16,-2-1 1 15,1 0 16-15,1 1 8 16,-3 0 4-16,2 0 6 15,0 0-13-15,-14 4-3 16,-29 13-6-16,27-12-11 16,-3 5-4-16,-5 5-9 15,-7 4-10-15,-10 3-5 16,-7-1 0-16,-6-3 5 16,7 1 3-16,3-5 4 15,5 4 5-15,6-1 0 16,-1 1 0-16,0 3 0 0,0 0-2 15,4 1-2-15,9-2 5 16,5-6 2-16,10-4-2 16,-3-9 5-16,9 2-5 15,6 3 0-15,-1 0 2 16,12 5-4-16,-3-5 4 16,2-1-2-16,0 1-1 0,5-1 1 15,1 8-1-15,3 6-1 16,2 3 3-16,3 3 1 15,0 0-3-15,7-4 0 16,2-1 0-16,4-4 0 16,0-4 3-16,4-4 2 15,-6 0-4-15,2-4 1 16,-4 3 3-16,-6-3-3 16,-3-3-1-16,-2-1 5 15,-7-4 1-15,-2-5 3 16,-4-2 5-16,-4-3 2 15,-1-3-5-15,-4-4 0 16,-1-2 1-16,-4-5-1 16,-3-5-1-16,-3-6 2 15,-2-2-4-15,0 0 1 16,-1 2 0-16,1-2-1 0,0-2 0 16,-2-5-2-16,4-5-5 15,-4-5-1-15,2-1 2 16,-2 3-4-16,0 6 3 15,2 13-2-15,-1 6-1 0,5 10 1 16,-1 5-2-16,2 5 3 16,3 3-2-16,-5 4-3 15,1-1 1-15,-1 3-4 16,-2 0 3-16,-7 3-2 16,1 4-1-16,-7 5 0 15,2 7 0-15,-1 9 1 16,3 7 2-16,-6 13 0 15,1 7 2-15,3 9-1 16,-3 6 3-16,5 1-3 16,0-1 2-16,0 1-1 15,2-3 1-15,3 1 0 16,1-3 0-16,7-12 0 16,-1-5 0-16,0-12 2 15,2-3-1-15,1-8 0 0,1-4-1 16,4-8-1-16,6-5 3 15,5-7-1-15,5-1 4 16,8-15 0-16,-2-2 1 16,7-14 5-16,-4-5-4 15,3-15 2-15,-1-5 0 16,-4-6 0-16,-3-1 1 0,-2 9-3 16,2 3-1-16,0 7-1 15,0 1-3-15,-2 6-1 16,-1 6 1-16,-4 10 0 15,-3 6-1-15,-4 8 2 16,1 6-1 0,-4 2-7-16,3 2-4 0,1 9-18 15,-3 0-11-15,0 11-47 16,-2 4-23-16,-15 6 68 16</inkml:trace>
  <inkml:trace contextRef="#ctx0" brushRef="#br0" timeOffset="15195.94">1426 13014 604 0,'0'0'268'15,"0"0"-124"-15,0 0-91 16,0 0-9-16,0 0-9 0,0 0-1 15,0 0 9-15,0 0 10 16,0 0 0-16,-2 0-3 16,1 0-11-16,-2 0-7 15,-14 1-14-15,-29 3 1 16,33 0-10-16,-2-1-5 16,-5 3 1-16,1 4-5 15,-12 8 2-15,-3 4-2 0,-6 7-2 16,-8 4 3-16,-1 5-3 15,-4 0-2-15,-5-1-1 16,8-2-3-16,6-10 3 16,9-1 3-16,13-5 0 15,-1-5 2-15,9-1 0 16,2-2-1-16,7-4 0 16,1-2 1-16,4-4-3 15,2 0-2-15,-2-1 0 16,0 0-3-16,0 0 2 15,0 0 4-15,0-1 1 16,15 1 1-16,30 4 0 16,-28-1-2-16,8 7-1 15,6 0 4-15,10 5-1 16,-2 0 0-16,7 5 1 0,2 1-2 16,-8-2 1-16,11 7-1 15,-13-3 1-15,-3 0 1 16,-2 4-1-16,1-3 0 15,1 0 3-15,-3-4 1 16,-2-5 4-16,1-2 4 0,-2-2-4 16,-4 0 0-16,-1-5-3 15,0 0-7-15,-12-4 3 16,-2-2-1-16,-8 2 0 16,-2-9 5-16,-3-8 4 15,-3-5 1-15,-6-11 1 16,-4-3-5-16,0-3-3 15,-8-2 2-15,-3-3-4 16,0 3 1-16,-6-5-2 16,5-3-2-16,4-4 1 15,1-4 3-15,4-1-1 16,1 2 2-16,2 0-2 16,-1 5-3-16,9 12 2 15,1 6-4-15,0 11 4 16,4 5 1-16,3 5-1 15,0 4 1-15,0 3-4 0,2 0-1 16,-2 2-3-16,0 0-3 16,0 1 4-16,0 0-2 15,0 0 4-15,1 13 2 16,3 45-3-16,-7-20 2 16,2 16-3-16,-2 9 2 15,2 8 3-15,-2 1-1 0,-3-8 0 16,2-5 2-1,-1-3 0-15,2 1 0 0,0 2 0 16,-3-1 0-16,3-10 0 16,1-5 0-16,-1-15 3 15,3-4-3-15,0-8 0 16,0-7 0-16,0-3-1 16,0-2 2-16,0-5 0 15,0 0 1-15,0 0 6 16,0-10-1-16,14-55 6 15,-6 22-2-15,1-5-5 16,2 0 1-16,3 0-7 16,0-4 1-16,4 4-2 15,3-3 1-15,7-8 0 16,2-1 1-16,3-9-1 16,1 2 3-16,1 12-3 0,-11 7 0 15,-6 15 5-15,-1 6 5 16,-7 5 11-16,-1 2-1 15,-6 1-2-15,-1 2-5 16,-2 9-9-16,1 0-1 16,-1 7-3-16,0 3 1 0,0-1 0 15,0 0 0-15,0 0 4 16,0 0-8-16,3 13-2 16,7 37-6-16,-6-25-40 15,-1 3-27-15,11-4 46 16</inkml:trace>
  <inkml:trace contextRef="#ctx0" brushRef="#br0" timeOffset="17037.61">3268 13728 871 0,'-91'8'339'0,"74"-12"-206"16,4 0-112-16,6 0-18 15,0 0-2-15,1-7-1 16,-3 3 2-16,-1-2 14 0,-1-3 12 16,0 7 16-16,1 2-3 15,3 4-10-15,1-3-6 16,5 4-19-16,1-1-3 15,0 0-5-15,0 0-7 16,0 0 0-16,1 2 3 0,19 5 2 16,29 35 3-16,-25-28 0 15,5-3 1-15,1 0 1 16,9 0-2-16,4-2 3 16,5-1-4-16,4 3 2 15,-2-4 2-15,1-3-2 16,-2-2 2-16,7 1-2 15,1 2 3-15,15-2 1 16,5 3-1-16,3-4 0 16,0-3-3-16,-7 0 0 15,-3-2 0-15,10-4 0 16,4 6 4-16,3 0 0 16,1 1 5-16,-5 2-2 15,-6 1-1-15,15 1-5 16,5-1-2-16,1 0-2 15,-1 0 3-15,-7-1 2 0,2 2-1 16,3 1 0-16,1-1-1 16,-11-1-3-16,-3-1 4 15,5 0 0-15,4 1-2 16,7 1 1-16,-2 0 0 16,-7 1-1-16,4 0 3 0,10 2-1 15,4-2-1-15,-2 4 0 16,-3 0-2-16,8 3 0 15,6 0 1-15,2 2-3 16,6-1 2-16,3 1 1 16,-1-2 2-16,-3-2 1 15,-2-2 1-15,2-3 3 16,-2 0-3-16,-2-2 3 16,3-3 2-16,-3-1 6 15,-1-3-2-15,4-3 0 16,0-1-4-16,1-1-2 15,-2 0 1-15,-2 1 1 16,3-1 8-16,-2 4 0 16,1 1-5-16,-6 4 4 15,-6 0-13-15,-6 4-7 16,-1-1 8-16,4 0-3 16,1 0 14-16,1-4 7 0,1 1-8 15,2-3 1-15,-7 3-4 16,-13-2 2-16,-7-3 6 15,3-1-1-15,-6-3-6 16,-15 3-3-16,-2 0-8 16,-20 0 4-16,-6 3-8 0,-9-3-57 15,-5-2-26-15,-10-9 348 16,-8-10-227-16</inkml:trace>
  <inkml:trace contextRef="#ctx0" brushRef="#br0" timeOffset="20007.53">2616 12371 553 0,'-9'3'282'0,"2"-3"-30"15,6 2-202-15,0-5 1 16,1 3-24-16,0-1-9 15,0 0 3-15,0 1-3 16,0 0-4-16,0 0 0 16,0 0-9-16,0 0-3 15,0 0 1-15,5 3 2 0,15 2 2 16,28 1-1-16,-19-13 2 16,7 1-3-16,11-1-1 15,9-4 2-15,4 0-4 16,6 1 0-16,-4 5-2 15,-6-1-1-15,0-2 0 16,-4-2 0-16,11-5 1 16,7 2 0-16,3 2 1 15,-2 0 0-15,2 2-1 16,-3 4 3-16,16 0-3 16,8 5 1-16,8 4 0 15,0 1-1-15,-6 2 1 16,2-4-1-16,7 1 0 15,-1 0 0-15,-6-2-1 16,-3 1 2-16,2-1-1 16,2 2 0-16,3 0-1 0,-2 0 1 15,-4 4 0-15,5-1 0 16,-1 1 0-16,3 0 0 16,-12 0 2-16,-4-2-1 15,11 2 0-15,-3-1 0 16,2-5-1-16,-4 0 1 15,-9-5 1-15,3-3-1 0,4 2-1 16,3-3 0-16,-6 7-2 16,-8 0 1-1,3 1-1-15,12 0 2 0,3 0 0 16,-1-1 0-16,-6-2-1 16,-7-1 1-16,11 2 0 15,4 2 1-15,0 2-1 16,-5 4 0-16,7 3 0 15,1 3 0-15,6 3 2 16,-1-2 4-16,1 1 5 16,4-7 19-16,10-4 17 15,0-1-3-15,3 3-3 16,2-3-20-16,1 0-11 16,3-2 0-16,7-8-3 15,-2-2 7-15,0-5 1 0,0 1-9 16,-2 4 2-16,-5-2-1 15,0 7-7-15,2 3 6 16,-2 2-5-16,1 9 2 31,-2-1 0-31,-2-2-3 0,-8 0 9 0,-3-3-5 16,-10-2 12-16,-3 3 17 0,-5-2 13 16,-38 0-1-1,-2-1-8-15,38 2-16 0,1 0-16 16,-22-4 3-16,-25 1-7 15,-5 1-9-15,-9-2-35 16,-17 3-24-16,3-3-44 16,-10-11-37-16,-4-2 97 15</inkml:trace>
  <inkml:trace contextRef="#ctx0" brushRef="#br0" timeOffset="23316.82">14105 10164 791 0,'5'-8'284'16,"-2"1"-237"-16,4 3-40 16,-4 4-7-16,-2 0-9 15,1 6 4-15,-4-6 0 16,1 0 5-16,1 0 12 0,-3 3 6 16,-17 9 7-16,-34 34-1 15,33-32-8 1,2 1-6-16,-17 17-6 0,-9 9-4 15,7-4 1-15,3 4 0 16,-4-1 0-16,-2 6 3 16,2 2 4-16,-10-3 8 15,-3-2 3-15,-7-7 3 16,-1 1-1-16,7-5-5 16,2 1-7-16,5 0 2 15,0 0-5-15,2-2-5 16,5-1 5-16,-2-1-6 15,5-3 0-15,-1 1-1 16,1-3-1-16,12-1 2 16,0 0-2-16,5-5 5 0,-2 0-4 15,4 1 1-15,-1-1 0 16,2 3 0-16,9 2 1 16,-4-2 0-16,0 0-1 15,-10-2 0-15,-5 0 2 16,1-4-2-16,1 1 4 15,5-2 1-15,5-1 0 16,2-4 1-16,4-1-2 0,5-3-3 16,0-2-2-16,3 1-8 15,0-3-3-15,0-2-12 16,0 0-4-16,0-1-13 16,5-13-10-16,23-42 24 15,-17 22 9-15</inkml:trace>
  <inkml:trace contextRef="#ctx0" brushRef="#br0" timeOffset="23807.81">13010 10672 735 0,'-14'-4'335'0,"2"-1"-94"0,7 6-217 15,8 16-19 1,-6 3-5-16,-7 7 2 0,-1 3-2 16,-7-1-1-16,1-3 3 15,-14 10 6-15,-4 4 9 16,-6 12 5-16,2 11 0 0,4 5-5 16,1-1-5-16,5-2-8 15,1-6-2-15,7-6 1 16,1-5-3-16,5-2 0 15,4-7 0-15,5-4 0 16,6-4 0-16,0-10 0 16,8 0 0-16,5-8 3 15,1-3 0-15,7-7 11 16,4 1 1-16,6-4 0 16,1 1 1-16,7 2-10 15,2-3-1-15,11 1-5 16,-4-1 0-16,2-7 0 15,-1 2 0-15,-10-5 1 16,-2-5 1-16,-9 5 4 16,-4-3-4-16,-7 7 2 0,-3 3-2 15,-5 0 0 1,-3 0-1-16,-5 3-14 0,-1-1-20 16,-1 0-60-16,1 0 61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D88E5C4-E932-46C4-B7A7-4CE6490082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93DA28-CA0D-48E1-BE0E-AAA601F65D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A1F21F6-D841-456F-8966-B85C4C6740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B7C1E4-7549-4919-8B37-4E6CDB524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B84886D-C6AD-4B8F-8914-DFE5D8DA6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050FCD0-ED96-4DDE-BBFE-6D9780CD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E2263B7-46F1-4FF4-9A5D-4FF0A3275C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F66C06-2659-4E30-825F-ADCCF7EA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6DDEB6-7466-42BC-AB61-714A3009B168}" type="slidenum">
              <a:rPr lang="en-US" altLang="ko-KR" sz="1200" smtClean="0"/>
              <a:pPr/>
              <a:t>1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A05784-A229-414F-8826-0BDEAB5FB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7ADFBA-DF2F-4D19-B78A-EB22D8397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YAML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https://github.com/iceman67/Public_OpenAPI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66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F592B24-7DE6-4715-B181-12A87B736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A347B38-8AF0-43C2-A8C3-C89217698C61}" type="slidenum">
              <a:rPr lang="en-US" altLang="ko-KR" sz="1200" smtClean="0"/>
              <a:pPr/>
              <a:t>6</a:t>
            </a:fld>
            <a:endParaRPr lang="en-US" altLang="ko-K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F8DE2CD-5383-43B6-8CD3-4E577FE00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A698BD7-3CA7-4CD7-BA93-51ABD266C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http://secretgeek.net/json_3mins.asp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1817CC0-FB71-499B-B598-FFE91705D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857D48-3129-4B13-B562-E811E1E889D9}" type="slidenum">
              <a:rPr lang="en-US" altLang="ko-KR" sz="1200" smtClean="0"/>
              <a:pPr/>
              <a:t>8</a:t>
            </a:fld>
            <a:endParaRPr lang="en-US" altLang="ko-K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4C1BF4-D79D-4D19-8AA1-EF0889299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209219-09CF-4F8D-9985-AC006AA88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 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730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JSON</a:t>
            </a:r>
            <a:r>
              <a:rPr lang="ko-KR" altLang="en-US" dirty="0"/>
              <a:t> 문자열을 파이썬 객체로 변환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3375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텍스파일 또는 문장열을 파이썬 객체로 내보냄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087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86EB78-9D94-4111-8E77-3174993E1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E1096D-3B26-4365-A11E-C270FA89D808}" type="slidenum">
              <a:rPr lang="en-US" altLang="ko-KR" sz="1200" smtClean="0"/>
              <a:pPr/>
              <a:t>15</a:t>
            </a:fld>
            <a:endParaRPr lang="en-US" altLang="ko-KR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C2317D-33A4-4C92-8EB1-362439C2F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B09CC0-95B2-4483-B2DE-F48A0B70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18F1A632-7A9F-41C4-BF03-D9B9FDAB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0BBFE312-90F0-43C5-8A7A-826D6F3E95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C17B18-A58A-4F95-8A88-52766760A5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4140D9-3545-4397-8E1E-A7661E36D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FD237B-1725-4736-A67B-808E000A94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505CBD1-2D9E-4346-AC19-7EF99C3328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F00D80-BCAB-4004-84F8-F1A98116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D632EFB-5BF9-48D9-BDC1-E6DA64A8262C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6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E16F624-5DE9-45E3-8AFD-D150F756A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3BCAC-3505-4FCA-A898-7E3C9B17FBD6}" type="datetime5">
              <a:rPr lang="en-US" altLang="ko-KR"/>
              <a:pPr>
                <a:defRPr/>
              </a:pPr>
              <a:t>6-Oct-20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CC25D3-B40D-4C4B-8762-900AD8644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8DCC-F627-454D-B5BF-074D7FEFF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4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DB1EAEB-6B49-4AED-9D14-4B417FD89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996BF-0705-4BDC-A48C-D901247B3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571501"/>
            <a:ext cx="783675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282E78-9E8A-4F22-A971-6FA5D3D5B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9C9C-D2F6-4A58-B8FB-228ADAF0C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3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A9B09C-CB22-4DF4-9F3C-B1B92B9E3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C6F7-4A09-4889-BCD8-0469B4D3E4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783F875-47AC-4C64-8163-E352CB8F1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4C55-50E2-47F4-B946-AB384E928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8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F53C67-1074-479B-91AE-39A1DED47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604F-217A-4AF5-B024-D89BDAD570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C0171A-BF06-4B3D-BA20-5CD16E85F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850A8-6DE2-4D16-BECC-74A674D87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1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FF55D9-66B8-4EC7-81AE-EB3C6D509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2DD78-B041-4BDE-9FD3-4DEAAA2211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E59604-DACE-4917-A457-A5C6E6E3A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F94A-03BE-40D4-BD2D-0CF4B2958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46CA54-E1E4-4C60-BCBA-D1DF6D7E22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0B88-6DDE-4E8A-B4A7-5C0AA945A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E6DC8-6B88-4B2B-B221-31EE63408A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14B26C-E8D2-462D-BDA1-DDEBD2475F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0EF559-4A14-48CA-B778-F4A85D71F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93047E-07EF-4359-A404-D470474018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7703DF8-3184-40EA-B2C3-DEF014C10F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3472CE6-7DBE-4F13-AD16-3C203DC7C1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8BAC3CA-F9FA-483E-8C82-CFFA66F0B00D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rgbClr val="9933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1C68865-899A-46DB-B909-E481E50D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4226ECE-500A-42E6-8EE1-BCCAB19F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1DF934C-9B99-479E-9BD3-ECD25B250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B55BCD-9E7C-4F5D-AE59-1994663756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6A3702-65E7-4BFB-B3DE-0A69C654D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en-US" altLang="ko-KR" sz="3600" dirty="0">
                <a:ea typeface="굴림" panose="020B0600000101010101" pitchFamily="50" charset="-127"/>
              </a:rPr>
              <a:t>JSON</a:t>
            </a:r>
          </a:p>
        </p:txBody>
      </p:sp>
      <p:sp>
        <p:nvSpPr>
          <p:cNvPr id="5123" name="부제목 3">
            <a:extLst>
              <a:ext uri="{FF2B5EF4-FFF2-40B4-BE49-F238E27FC236}">
                <a16:creationId xmlns:a16="http://schemas.microsoft.com/office/drawing/2014/main" id="{07530DD4-9B66-4883-ADDC-165F67DB4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ea typeface="굴림" panose="020B0600000101010101" pitchFamily="50" charset="-127"/>
              </a:rPr>
              <a:t>백석대학교 강윤희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36BF569-275F-4794-81B1-7EF75B4162A7}"/>
                  </a:ext>
                </a:extLst>
              </p14:cNvPr>
              <p14:cNvContentPartPr/>
              <p14:nvPr/>
            </p14:nvContentPartPr>
            <p14:xfrm>
              <a:off x="1578600" y="1020600"/>
              <a:ext cx="5372280" cy="2619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36BF569-275F-4794-81B1-7EF75B4162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9240" y="1011240"/>
                <a:ext cx="5391000" cy="263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B612C21-727B-43A3-AC23-8333C5B0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– </a:t>
            </a:r>
            <a:r>
              <a:rPr lang="ko-KR" altLang="en-US">
                <a:ea typeface="굴림" panose="020B0600000101010101" pitchFamily="50" charset="-127"/>
              </a:rPr>
              <a:t>자료형과 값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8F317E7C-4763-4F2C-AEC6-424C67F31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JSON </a:t>
            </a:r>
            <a:r>
              <a:rPr lang="ko-KR" altLang="en-US" sz="2000" dirty="0">
                <a:ea typeface="굴림" panose="020B0600000101010101" pitchFamily="50" charset="-127"/>
              </a:rPr>
              <a:t>의 자료형과 값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문자열 </a:t>
            </a:r>
            <a:r>
              <a:rPr lang="en-US" altLang="ko-KR" sz="1800" dirty="0">
                <a:ea typeface="굴림" panose="020B0600000101010101" pitchFamily="50" charset="-127"/>
              </a:rPr>
              <a:t>(“   “ </a:t>
            </a:r>
            <a:r>
              <a:rPr lang="ko-KR" altLang="en-US" sz="1800" dirty="0">
                <a:ea typeface="굴림" panose="020B0600000101010101" pitchFamily="50" charset="-127"/>
              </a:rPr>
              <a:t>또는 </a:t>
            </a:r>
            <a:r>
              <a:rPr lang="en-US" altLang="ko-KR" sz="1800" dirty="0">
                <a:ea typeface="굴림" panose="020B0600000101010101" pitchFamily="50" charset="-127"/>
              </a:rPr>
              <a:t>‘  ‘</a:t>
            </a:r>
            <a:r>
              <a:rPr lang="ko-KR" altLang="en-US" sz="1800" dirty="0">
                <a:ea typeface="굴림" panose="020B0600000101010101" pitchFamily="50" charset="-127"/>
              </a:rPr>
              <a:t>에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포함됨</a:t>
            </a:r>
            <a:r>
              <a:rPr lang="en-US" altLang="ko-KR" sz="1800" dirty="0">
                <a:ea typeface="굴림" panose="020B0600000101010101" pitchFamily="50" charset="-127"/>
              </a:rPr>
              <a:t>): "John"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숫자</a:t>
            </a:r>
            <a:r>
              <a:rPr lang="en-US" altLang="ko-KR" sz="1800" dirty="0">
                <a:ea typeface="굴림" panose="020B0600000101010101" pitchFamily="50" charset="-127"/>
              </a:rPr>
              <a:t>:   30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(JSON </a:t>
            </a:r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): 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{ "employee":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    {"</a:t>
            </a:r>
            <a:r>
              <a:rPr lang="en-US" altLang="ko-KR" sz="1800" dirty="0" err="1">
                <a:ea typeface="굴림" panose="020B0600000101010101" pitchFamily="50" charset="-127"/>
              </a:rPr>
              <a:t>name":"John</a:t>
            </a:r>
            <a:r>
              <a:rPr lang="en-US" altLang="ko-KR" sz="1800" dirty="0">
                <a:ea typeface="굴림" panose="020B0600000101010101" pitchFamily="50" charset="-127"/>
              </a:rPr>
              <a:t>", "age":30, "</a:t>
            </a:r>
            <a:r>
              <a:rPr lang="en-US" altLang="ko-KR" sz="1800" dirty="0" err="1">
                <a:ea typeface="굴림" panose="020B0600000101010101" pitchFamily="50" charset="-127"/>
              </a:rPr>
              <a:t>city":"New</a:t>
            </a:r>
            <a:r>
              <a:rPr lang="en-US" altLang="ko-KR" sz="1800" dirty="0">
                <a:ea typeface="굴림" panose="020B0600000101010101" pitchFamily="50" charset="-127"/>
              </a:rPr>
              <a:t> York" }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}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배열</a:t>
            </a:r>
            <a:r>
              <a:rPr lang="en-US" altLang="ko-KR" sz="1800" dirty="0">
                <a:ea typeface="굴림" panose="020B0600000101010101" pitchFamily="50" charset="-127"/>
              </a:rPr>
              <a:t>:  [  " John ",  " Anna ",  " Peter "  ] </a:t>
            </a:r>
          </a:p>
          <a:p>
            <a:pPr lvl="1" indent="-342900"/>
            <a:r>
              <a:rPr lang="ko-KR" altLang="en-US" sz="1800" dirty="0" err="1">
                <a:ea typeface="굴림" panose="020B0600000101010101" pitchFamily="50" charset="-127"/>
              </a:rPr>
              <a:t>불리언</a:t>
            </a:r>
            <a:r>
              <a:rPr lang="en-US" altLang="ko-KR" sz="1800" dirty="0">
                <a:ea typeface="굴림" panose="020B0600000101010101" pitchFamily="50" charset="-127"/>
              </a:rPr>
              <a:t>: true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널</a:t>
            </a:r>
            <a:r>
              <a:rPr lang="en-US" altLang="ko-KR" sz="1800" dirty="0">
                <a:ea typeface="굴림" panose="020B0600000101010101" pitchFamily="50" charset="-127"/>
              </a:rPr>
              <a:t>:   null</a:t>
            </a:r>
          </a:p>
          <a:p>
            <a:pPr lvl="1" indent="-342900">
              <a:buFont typeface="Wingdings" panose="05000000000000000000" pitchFamily="2" charset="2"/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JSON file: .json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7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JSON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378542" y="2722493"/>
            <a:ext cx="72857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1800" dirty="0"/>
              <a:t>http://api.openweathermap.org/data/2.5/weather?</a:t>
            </a:r>
            <a:r>
              <a:rPr lang="en-US" altLang="ko-KR" sz="1800" dirty="0"/>
              <a:t> q=</a:t>
            </a:r>
            <a:r>
              <a:rPr lang="en-US" altLang="ko-KR" sz="1800" dirty="0" err="1"/>
              <a:t>Seoul&amp;appid</a:t>
            </a:r>
            <a:r>
              <a:rPr lang="en-US" altLang="ko-KR" sz="1800" dirty="0"/>
              <a:t>=</a:t>
            </a:r>
            <a:r>
              <a:rPr lang="ko-KR" altLang="en-US" sz="1800" dirty="0"/>
              <a:t>등록</a:t>
            </a:r>
            <a:r>
              <a:rPr lang="en-US" altLang="ko-KR" sz="1800" dirty="0"/>
              <a:t>id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1" y="3991441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381000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14419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EFF4-5C4B-4EF8-8897-017E5A85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92AE6-998D-49A8-9D23-F421325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딕셔너리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36B86E-BADF-4C1B-8B51-E02DE0BE5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09800"/>
            <a:ext cx="5400675" cy="279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C5254-739A-400F-8F08-73198305C7BB}"/>
              </a:ext>
            </a:extLst>
          </p:cNvPr>
          <p:cNvSpPr txBox="1"/>
          <p:nvPr/>
        </p:nvSpPr>
        <p:spPr>
          <a:xfrm>
            <a:off x="838200" y="549728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https://www.w3schools.com/python/python_json.asp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AA742-EA4A-4B2D-82E1-CBF7360E7D03}"/>
              </a:ext>
            </a:extLst>
          </p:cNvPr>
          <p:cNvSpPr txBox="1"/>
          <p:nvPr/>
        </p:nvSpPr>
        <p:spPr>
          <a:xfrm>
            <a:off x="4497729" y="3482252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오픈</a:t>
            </a:r>
            <a:r>
              <a:rPr lang="en-US" altLang="ko-KR" dirty="0">
                <a:solidFill>
                  <a:schemeClr val="accent2"/>
                </a:solidFill>
              </a:rPr>
              <a:t>API </a:t>
            </a:r>
            <a:r>
              <a:rPr lang="ko-KR" altLang="en-US" dirty="0">
                <a:solidFill>
                  <a:schemeClr val="accent2"/>
                </a:solidFill>
              </a:rPr>
              <a:t>응답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AE727-3C85-4C76-8FC4-74D1E2FA28F6}"/>
              </a:ext>
            </a:extLst>
          </p:cNvPr>
          <p:cNvSpPr/>
          <p:nvPr/>
        </p:nvSpPr>
        <p:spPr bwMode="auto">
          <a:xfrm>
            <a:off x="685801" y="3605212"/>
            <a:ext cx="3811928" cy="17002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6F827-C851-4505-90F3-D10C7DF5E0E2}"/>
              </a:ext>
            </a:extLst>
          </p:cNvPr>
          <p:cNvSpPr txBox="1"/>
          <p:nvPr/>
        </p:nvSpPr>
        <p:spPr>
          <a:xfrm>
            <a:off x="4497729" y="3995447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역직렬화</a:t>
            </a:r>
            <a:r>
              <a:rPr lang="en-US" altLang="ko-KR" dirty="0">
                <a:solidFill>
                  <a:schemeClr val="accent2"/>
                </a:solidFill>
              </a:rPr>
              <a:t>(deserialization)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8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8179B-0ADD-475C-A4AC-2DD6A52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6194-E00F-4623-96E5-47ECB12C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디셔너리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7E1A-FB55-46B4-8C7D-282956E5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33600"/>
            <a:ext cx="3600450" cy="3819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E6C890-D7A4-4BB0-9256-350C0AD43E47}"/>
              </a:ext>
            </a:extLst>
          </p:cNvPr>
          <p:cNvSpPr txBox="1"/>
          <p:nvPr/>
        </p:nvSpPr>
        <p:spPr>
          <a:xfrm>
            <a:off x="3326971" y="464820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직렬화</a:t>
            </a:r>
            <a:r>
              <a:rPr lang="en-US" altLang="ko-KR" dirty="0">
                <a:solidFill>
                  <a:schemeClr val="accent2"/>
                </a:solidFill>
              </a:rPr>
              <a:t>(serialization)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1158CA-0485-4C68-9F1D-BF61543DB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3F8F193E-4507-40B2-AD93-96624A60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수업목표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2560C268-75C0-468F-8BB5-F6786AD5E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문법을 이해하고 처리 방법을 학습한다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오픈 </a:t>
            </a:r>
            <a:r>
              <a:rPr lang="en-US" altLang="ko-KR">
                <a:ea typeface="굴림" panose="020B0600000101010101" pitchFamily="50" charset="-127"/>
              </a:rPr>
              <a:t>API </a:t>
            </a:r>
            <a:r>
              <a:rPr lang="ko-KR" altLang="en-US">
                <a:ea typeface="굴림" panose="020B0600000101010101" pitchFamily="50" charset="-127"/>
              </a:rPr>
              <a:t>의 자료 제공 형식으로 활용되는 </a:t>
            </a:r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을 이해한다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9C50F7-F067-4AD8-BDAB-D66A5D5736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2" b="5975"/>
          <a:stretch/>
        </p:blipFill>
        <p:spPr>
          <a:xfrm>
            <a:off x="2191544" y="2895600"/>
            <a:ext cx="4953000" cy="38682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434593D-BDFC-47A0-88A2-23A64B76910D}"/>
                  </a:ext>
                </a:extLst>
              </p14:cNvPr>
              <p14:cNvContentPartPr/>
              <p14:nvPr/>
            </p14:nvContentPartPr>
            <p14:xfrm>
              <a:off x="846000" y="1061640"/>
              <a:ext cx="7014960" cy="44600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434593D-BDFC-47A0-88A2-23A64B7691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640" y="1052280"/>
                <a:ext cx="7033680" cy="447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E0FBE-EFB4-497B-A719-65E1435C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2ADDD-5F0B-4F41-B680-207EE712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BA260-86C7-4D67-B582-A01DB871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65125"/>
            <a:ext cx="11849100" cy="7515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01924BD-0621-438C-BDB5-4A569A057925}"/>
                  </a:ext>
                </a:extLst>
              </p14:cNvPr>
              <p14:cNvContentPartPr/>
              <p14:nvPr/>
            </p14:nvContentPartPr>
            <p14:xfrm>
              <a:off x="205560" y="78840"/>
              <a:ext cx="4880160" cy="4964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01924BD-0621-438C-BDB5-4A569A0579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00" y="69480"/>
                <a:ext cx="4898880" cy="49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7EE722D-5B3C-4D07-A224-0518298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4262FA56-57A8-4884-9E3E-3091E436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www.json.org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JavaScript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문법에서 유래함 </a:t>
            </a: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Python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사전문법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유사함 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30B7253-81D6-440E-A826-F10B98C4E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수업 목표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460EDE8F-9EB6-4D05-A741-D8EED5687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(JSON) </a:t>
            </a:r>
            <a:r>
              <a:rPr lang="ko-KR" altLang="en-US" dirty="0">
                <a:ea typeface="굴림" panose="020B0600000101010101" pitchFamily="50" charset="-127"/>
              </a:rPr>
              <a:t>자료를 표현할 수 있는 형식을 찾아본다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의 특징을 이해한다 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err="1">
                <a:ea typeface="굴림" panose="020B0600000101010101" pitchFamily="50" charset="-127"/>
              </a:rPr>
              <a:t>OpenAPI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처리를 이해한다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239FE-11BE-406C-8089-8F442294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622E7C-6E13-4FE3-8AE9-7208EE2B5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574088" cy="5638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ko-KR" sz="1700" dirty="0">
                <a:ea typeface="굴림" panose="020B0600000101010101" pitchFamily="50" charset="-127"/>
              </a:rPr>
              <a:t>JSON  </a:t>
            </a:r>
            <a:r>
              <a:rPr lang="ko-KR" altLang="en-US" sz="1700" dirty="0">
                <a:ea typeface="굴림" panose="020B0600000101010101" pitchFamily="50" charset="-127"/>
              </a:rPr>
              <a:t>은 </a:t>
            </a:r>
            <a:r>
              <a:rPr lang="en-US" altLang="ko-KR" sz="1700" dirty="0">
                <a:ea typeface="굴림" panose="020B0600000101010101" pitchFamily="50" charset="-127"/>
              </a:rPr>
              <a:t> JavaScript Object Notation </a:t>
            </a:r>
            <a:r>
              <a:rPr lang="ko-KR" altLang="en-US" sz="1700" dirty="0">
                <a:ea typeface="굴림" panose="020B0600000101010101" pitchFamily="50" charset="-127"/>
              </a:rPr>
              <a:t>의 약어임 </a:t>
            </a:r>
            <a:endParaRPr lang="en-US" altLang="ko-KR" sz="17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정보는 객체들로 구성 됨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객체는 </a:t>
            </a:r>
            <a:r>
              <a:rPr lang="en-US" altLang="ko-KR" sz="1400" dirty="0">
                <a:ea typeface="굴림" panose="020B0600000101010101" pitchFamily="50" charset="-127"/>
              </a:rPr>
              <a:t>name </a:t>
            </a:r>
            <a:r>
              <a:rPr lang="ko-KR" altLang="en-US" sz="1400" dirty="0">
                <a:ea typeface="굴림" panose="020B0600000101010101" pitchFamily="50" charset="-127"/>
              </a:rPr>
              <a:t>과 </a:t>
            </a:r>
            <a:r>
              <a:rPr lang="en-US" altLang="ko-KR" sz="1400" dirty="0">
                <a:ea typeface="굴림" panose="020B0600000101010101" pitchFamily="50" charset="-127"/>
              </a:rPr>
              <a:t>value </a:t>
            </a:r>
            <a:r>
              <a:rPr lang="ko-KR" altLang="en-US" sz="1400" dirty="0">
                <a:ea typeface="굴림" panose="020B0600000101010101" pitchFamily="50" charset="-127"/>
              </a:rPr>
              <a:t>의 쌍으로 표현함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예제 </a:t>
            </a:r>
            <a: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"city":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＂교사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＂이순신＂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city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천안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라루토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드레곤볼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＂연구원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</a:t>
            </a:r>
            <a:endParaRPr lang="en-US" altLang="ko-KR" sz="14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F64FD71-ABD6-4285-8C0F-7AE25BF3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Is Not...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1F2F024-64CF-452F-9D1B-A68C68B9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문서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마크업 언어가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범용 자료전송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사이클 또는 재귀 구조가 아님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구조에 대한 표현이 없음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함수가 아님 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6F9778-1347-4077-8535-2501D44B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syntax, 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E481DA-FC69-4057-9750-69B66BEF3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객체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object</a:t>
            </a:r>
            <a:r>
              <a:rPr lang="en-US" altLang="ko-KR">
                <a:ea typeface="굴림" panose="020B0600000101010101" pitchFamily="50" charset="-127"/>
              </a:rPr>
              <a:t>)  </a:t>
            </a:r>
            <a:r>
              <a:rPr lang="ko-KR" altLang="en-US">
                <a:ea typeface="굴림" panose="020B0600000101010101" pitchFamily="50" charset="-127"/>
              </a:rPr>
              <a:t>은</a:t>
            </a:r>
            <a:r>
              <a:rPr lang="en-US" altLang="ko-KR">
                <a:ea typeface="굴림" panose="020B0600000101010101" pitchFamily="50" charset="-127"/>
              </a:rPr>
              <a:t> name/value </a:t>
            </a:r>
            <a:r>
              <a:rPr lang="ko-KR" altLang="en-US">
                <a:ea typeface="굴림" panose="020B0600000101010101" pitchFamily="50" charset="-127"/>
              </a:rPr>
              <a:t>쌍의 집합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</a:t>
            </a:r>
            <a:r>
              <a:rPr lang="en-US" altLang="ko-KR">
                <a:ea typeface="굴림" panose="020B0600000101010101" pitchFamily="50" charset="-127"/>
              </a:rPr>
              <a:t>  { } </a:t>
            </a:r>
            <a:r>
              <a:rPr lang="ko-KR" altLang="en-US">
                <a:ea typeface="굴림" panose="020B0600000101010101" pitchFamily="50" charset="-127"/>
              </a:rPr>
              <a:t>에 포함됨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 name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value </a:t>
            </a:r>
            <a:r>
              <a:rPr lang="ko-KR" altLang="en-US">
                <a:ea typeface="굴림" panose="020B0600000101010101" pitchFamily="50" charset="-127"/>
              </a:rPr>
              <a:t>사이에는 </a:t>
            </a:r>
            <a:r>
              <a:rPr lang="en-US" altLang="ko-KR" b="1">
                <a:ea typeface="굴림" panose="020B0600000101010101" pitchFamily="50" charset="-127"/>
              </a:rPr>
              <a:t>: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을 사용함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 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구분함 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"name":“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", "city":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배열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array</a:t>
            </a:r>
            <a:r>
              <a:rPr lang="en-US" altLang="ko-KR">
                <a:ea typeface="굴림" panose="020B0600000101010101" pitchFamily="50" charset="-127"/>
              </a:rPr>
              <a:t> ) </a:t>
            </a:r>
            <a:r>
              <a:rPr lang="ko-KR" altLang="en-US">
                <a:ea typeface="굴림" panose="020B0600000101010101" pitchFamily="50" charset="-127"/>
              </a:rPr>
              <a:t>값의 모임</a:t>
            </a:r>
            <a:r>
              <a:rPr lang="en-US" altLang="ko-KR">
                <a:ea typeface="굴림" panose="020B0600000101010101" pitchFamily="50" charset="-127"/>
              </a:rPr>
              <a:t>(collection)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 </a:t>
            </a:r>
            <a:r>
              <a:rPr lang="en-US" altLang="ko-KR">
                <a:ea typeface="굴림" panose="020B0600000101010101" pitchFamily="50" charset="-127"/>
              </a:rPr>
              <a:t> [ 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 ] </a:t>
            </a:r>
            <a:r>
              <a:rPr lang="ko-KR" altLang="en-US">
                <a:ea typeface="굴림" panose="020B0600000101010101" pitchFamily="50" charset="-127"/>
              </a:rPr>
              <a:t>사이에 작성함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 분리됨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books":[ “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",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” ],</a:t>
            </a:r>
            <a:endParaRPr lang="en-US" altLang="ko-KR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F6A43560-25BF-469D-979F-8B270325D2EA}"/>
              </a:ext>
            </a:extLst>
          </p:cNvPr>
          <p:cNvSpPr>
            <a:spLocks/>
          </p:cNvSpPr>
          <p:nvPr/>
        </p:nvSpPr>
        <p:spPr bwMode="auto">
          <a:xfrm>
            <a:off x="350326" y="1535112"/>
            <a:ext cx="8515350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who =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bg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"name": 'Chuck',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9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"age": 29,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00FD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"college" : true,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40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40FF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"offices" : [ '3350DMC', '3437NQ' ],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9300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"skills" : { "</a:t>
            </a:r>
            <a:r>
              <a:rPr lang="en-US" altLang="ko-KR" sz="1800" dirty="0" err="1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fortran</a:t>
            </a: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"C++": 5,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"python" : '7'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}</a:t>
            </a: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};</a:t>
            </a:r>
            <a:endParaRPr lang="en-US" altLang="ko-KR" sz="1800" dirty="0">
              <a:solidFill>
                <a:schemeClr val="tx2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1E815ECE-5CB7-4358-A45F-F67F6926581A}"/>
              </a:ext>
            </a:extLst>
          </p:cNvPr>
          <p:cNvSpPr>
            <a:spLocks/>
          </p:cNvSpPr>
          <p:nvPr/>
        </p:nvSpPr>
        <p:spPr bwMode="auto">
          <a:xfrm>
            <a:off x="7135198" y="1830388"/>
            <a:ext cx="9223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chemeClr val="bg2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String</a:t>
            </a:r>
            <a:endParaRPr lang="en-US" altLang="ko-KR" sz="300" dirty="0">
              <a:solidFill>
                <a:schemeClr val="bg2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E538FE4A-7746-4130-A731-7F0069605F99}"/>
              </a:ext>
            </a:extLst>
          </p:cNvPr>
          <p:cNvSpPr>
            <a:spLocks/>
          </p:cNvSpPr>
          <p:nvPr/>
        </p:nvSpPr>
        <p:spPr bwMode="auto">
          <a:xfrm>
            <a:off x="7086600" y="2311401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Integer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D6D70C03-B769-4484-96F2-399C4FD4D221}"/>
              </a:ext>
            </a:extLst>
          </p:cNvPr>
          <p:cNvSpPr>
            <a:spLocks/>
          </p:cNvSpPr>
          <p:nvPr/>
        </p:nvSpPr>
        <p:spPr bwMode="auto">
          <a:xfrm>
            <a:off x="7086600" y="2844800"/>
            <a:ext cx="109952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Boolean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4C69B528-C82E-4F4F-861E-1EE17F3003E7}"/>
              </a:ext>
            </a:extLst>
          </p:cNvPr>
          <p:cNvSpPr>
            <a:spLocks/>
          </p:cNvSpPr>
          <p:nvPr/>
        </p:nvSpPr>
        <p:spPr bwMode="auto">
          <a:xfrm>
            <a:off x="7135198" y="3444875"/>
            <a:ext cx="1323002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40FF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List/Array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7" name="AutoShape 6">
            <a:extLst>
              <a:ext uri="{FF2B5EF4-FFF2-40B4-BE49-F238E27FC236}">
                <a16:creationId xmlns:a16="http://schemas.microsoft.com/office/drawing/2014/main" id="{6E400F48-1E7E-451C-8873-CDA07E843B6B}"/>
              </a:ext>
            </a:extLst>
          </p:cNvPr>
          <p:cNvSpPr>
            <a:spLocks/>
          </p:cNvSpPr>
          <p:nvPr/>
        </p:nvSpPr>
        <p:spPr bwMode="auto">
          <a:xfrm>
            <a:off x="7295535" y="4200525"/>
            <a:ext cx="101026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9300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Object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8" name="제목 2">
            <a:extLst>
              <a:ext uri="{FF2B5EF4-FFF2-40B4-BE49-F238E27FC236}">
                <a16:creationId xmlns:a16="http://schemas.microsoft.com/office/drawing/2014/main" id="{69B329D4-FFED-4AE7-A503-6CC171DD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syntax, I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CB00CB"/>
      </a:hlink>
      <a:folHlink>
        <a:srgbClr val="0098CB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X:Templates:Presentations:duke9.pot</Template>
  <TotalTime>681</TotalTime>
  <Words>594</Words>
  <Application>Microsoft Office PowerPoint</Application>
  <PresentationFormat>화면 슬라이드 쇼(4:3)</PresentationFormat>
  <Paragraphs>119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Courier</vt:lpstr>
      <vt:lpstr>Gill Sans</vt:lpstr>
      <vt:lpstr>맑은 고딕</vt:lpstr>
      <vt:lpstr>Arial</vt:lpstr>
      <vt:lpstr>Consolas</vt:lpstr>
      <vt:lpstr>Helvetica</vt:lpstr>
      <vt:lpstr>Times</vt:lpstr>
      <vt:lpstr>Times New Roman</vt:lpstr>
      <vt:lpstr>Trebuchet MS</vt:lpstr>
      <vt:lpstr>Verdana</vt:lpstr>
      <vt:lpstr>Wingdings</vt:lpstr>
      <vt:lpstr>duke9</vt:lpstr>
      <vt:lpstr> JSON</vt:lpstr>
      <vt:lpstr>수업목표</vt:lpstr>
      <vt:lpstr>PowerPoint 프레젠테이션</vt:lpstr>
      <vt:lpstr>PowerPoint 프레젠테이션</vt:lpstr>
      <vt:lpstr>수업 목표</vt:lpstr>
      <vt:lpstr>JSON 예</vt:lpstr>
      <vt:lpstr>JSON Is Not...</vt:lpstr>
      <vt:lpstr>JSON syntax, I</vt:lpstr>
      <vt:lpstr>JSON syntax, I</vt:lpstr>
      <vt:lpstr>JSON – 자료형과 값</vt:lpstr>
      <vt:lpstr>openAPI JSON 응답</vt:lpstr>
      <vt:lpstr>openAPI JSON 응답 </vt:lpstr>
      <vt:lpstr>JSON 자료 처리</vt:lpstr>
      <vt:lpstr>JSON 자료 처리</vt:lpstr>
      <vt:lpstr>The End</vt:lpstr>
    </vt:vector>
  </TitlesOfParts>
  <Company>뿿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David Matuszek</dc:creator>
  <cp:lastModifiedBy>Yunhee Kang</cp:lastModifiedBy>
  <cp:revision>57</cp:revision>
  <dcterms:created xsi:type="dcterms:W3CDTF">2007-11-26T13:48:13Z</dcterms:created>
  <dcterms:modified xsi:type="dcterms:W3CDTF">2020-10-06T04:14:11Z</dcterms:modified>
</cp:coreProperties>
</file>