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57" r:id="rId4"/>
    <p:sldId id="258" r:id="rId5"/>
    <p:sldId id="275" r:id="rId6"/>
    <p:sldId id="276" r:id="rId7"/>
    <p:sldId id="261" r:id="rId8"/>
    <p:sldId id="262" r:id="rId9"/>
    <p:sldId id="277" r:id="rId10"/>
    <p:sldId id="263" r:id="rId11"/>
    <p:sldId id="264" r:id="rId12"/>
    <p:sldId id="265" r:id="rId13"/>
    <p:sldId id="274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97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023EA-AFE1-4D36-935A-1641A2331AD0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2154-42E0-462A-A20C-F67268CD1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3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ko-KR" dirty="0" err="1"/>
              <a:t>a.split</a:t>
            </a:r>
            <a:r>
              <a:rPr lang="en-US" altLang="ko-KR" dirty="0"/>
              <a:t>()	</a:t>
            </a:r>
            <a:r>
              <a:rPr lang="ko-KR" altLang="en-US" dirty="0"/>
              <a:t>부분에서는 공백을 기준으로 문자열을 나눈다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['Life', 'is', 'too', 'short']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82154-42E0-462A-A20C-F67268CD12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4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http://api.openweathermap.org/data/2.5/weather?</a:t>
            </a:r>
            <a:r>
              <a:rPr lang="en-US" altLang="ko-KR" dirty="0"/>
              <a:t>q=</a:t>
            </a:r>
            <a:r>
              <a:rPr lang="en-US" altLang="ko-KR" dirty="0" err="1"/>
              <a:t>Seoul&amp;appid</a:t>
            </a:r>
            <a:r>
              <a:rPr lang="en-US" altLang="ko-KR" dirty="0"/>
              <a:t>=a070fcd8fc2db8d5d1f140466a2012b4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263B7-46F1-4FF4-9A5D-4FF0A3275C8E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894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2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1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68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3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8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3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7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FCFF-C370-4CED-8232-D40F5FACE703}" type="datetimeFigureOut">
              <a:rPr lang="ko-KR" altLang="en-US" smtClean="0"/>
              <a:t>2020-09-22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5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(4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r>
              <a:rPr lang="ko-KR" altLang="en-US" dirty="0"/>
              <a:t>데이터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백석대학교 강윤희</a:t>
            </a:r>
          </a:p>
        </p:txBody>
      </p:sp>
    </p:spTree>
    <p:extLst>
      <p:ext uri="{BB962C8B-B14F-4D97-AF65-F5344CB8AC3E}">
        <p14:creationId xmlns:p14="http://schemas.microsoft.com/office/powerpoint/2010/main" val="148562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(4</a:t>
            </a:r>
            <a:r>
              <a:rPr lang="ko-KR" altLang="en-US" dirty="0"/>
              <a:t>주차</a:t>
            </a:r>
            <a:r>
              <a:rPr lang="en-US" altLang="ko-KR" dirty="0"/>
              <a:t>) </a:t>
            </a:r>
            <a:r>
              <a:rPr lang="ko-KR" altLang="en-US" dirty="0"/>
              <a:t>리스트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컴프리핸션</a:t>
            </a:r>
            <a:r>
              <a:rPr lang="ko-KR" altLang="en-US" dirty="0"/>
              <a:t> 활용 자료 추출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38" y="2662364"/>
            <a:ext cx="8119091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점수별</a:t>
            </a:r>
            <a:r>
              <a:rPr lang="ko-KR" altLang="en-US" dirty="0"/>
              <a:t> </a:t>
            </a:r>
            <a:r>
              <a:rPr lang="ko-KR" altLang="en-US" dirty="0" err="1"/>
              <a:t>평균구하기</a:t>
            </a:r>
            <a:r>
              <a:rPr lang="ko-KR" altLang="en-US" dirty="0"/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67436" y="2047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6422472" descr="EMB000045f0b96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9" b="6425"/>
          <a:stretch/>
        </p:blipFill>
        <p:spPr bwMode="auto">
          <a:xfrm>
            <a:off x="1045826" y="2505075"/>
            <a:ext cx="7072313" cy="322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68188" y="3173506"/>
            <a:ext cx="1376979" cy="17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8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실습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6" b="39387"/>
          <a:stretch/>
        </p:blipFill>
        <p:spPr>
          <a:xfrm>
            <a:off x="899628" y="1839558"/>
            <a:ext cx="6168146" cy="4776396"/>
          </a:xfrm>
        </p:spPr>
      </p:pic>
    </p:spTree>
    <p:extLst>
      <p:ext uri="{BB962C8B-B14F-4D97-AF65-F5344CB8AC3E}">
        <p14:creationId xmlns:p14="http://schemas.microsoft.com/office/powerpoint/2010/main" val="1247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/>
              <a:t>주차 과제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5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D7FC1-37CB-4897-BA4D-D1B44DC1E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(</a:t>
            </a:r>
            <a:r>
              <a:rPr lang="ko-KR" altLang="en-US" sz="4800" dirty="0"/>
              <a:t>데이터 수집</a:t>
            </a:r>
            <a:r>
              <a:rPr lang="en-US" altLang="ko-KR" sz="4800" dirty="0"/>
              <a:t>) </a:t>
            </a:r>
            <a:r>
              <a:rPr lang="en-US" altLang="ko-KR" sz="4800" dirty="0" err="1"/>
              <a:t>openAPI</a:t>
            </a:r>
            <a:r>
              <a:rPr lang="ko-KR" altLang="en-US" sz="4800" dirty="0"/>
              <a:t> 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72880C-E1A9-4638-97FC-3F7F9B5AE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데이터 준비하기 </a:t>
            </a:r>
            <a:endParaRPr lang="en-US" altLang="ko-KR" dirty="0"/>
          </a:p>
          <a:p>
            <a:r>
              <a:rPr lang="en-US" altLang="ko-KR" dirty="0"/>
              <a:t>(XML</a:t>
            </a:r>
            <a:r>
              <a:rPr lang="ko-KR" altLang="en-US" dirty="0"/>
              <a:t> 및 </a:t>
            </a:r>
            <a:r>
              <a:rPr lang="en-US" altLang="ko-KR" dirty="0"/>
              <a:t>JSON </a:t>
            </a:r>
            <a:r>
              <a:rPr lang="ko-KR" altLang="en-US" dirty="0"/>
              <a:t>자료 다루기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28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3090B-CCB8-4700-A77E-8C925A61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05AD9-6031-4216-9C30-6A5AA38F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데이터 수집 준비하기</a:t>
            </a:r>
            <a:endParaRPr lang="en-US" altLang="ko-KR" b="1" dirty="0"/>
          </a:p>
          <a:p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사용하기 위한 과정을 익힘</a:t>
            </a:r>
            <a:endParaRPr lang="en-US" altLang="ko-KR" dirty="0"/>
          </a:p>
          <a:p>
            <a:r>
              <a:rPr lang="en-US" altLang="ko-KR" dirty="0"/>
              <a:t>Open API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사용을 위한 요청과 응답 처리를 이해함 </a:t>
            </a:r>
            <a:endParaRPr lang="en-US" altLang="ko-KR" dirty="0"/>
          </a:p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en-US" altLang="ko-KR" dirty="0"/>
              <a:t>Open API</a:t>
            </a:r>
            <a:r>
              <a:rPr lang="ko-KR" altLang="en-US" dirty="0"/>
              <a:t>의 요청과 응답 처리를 프로그래밍 함</a:t>
            </a:r>
          </a:p>
        </p:txBody>
      </p:sp>
    </p:spTree>
    <p:extLst>
      <p:ext uri="{BB962C8B-B14F-4D97-AF65-F5344CB8AC3E}">
        <p14:creationId xmlns:p14="http://schemas.microsoft.com/office/powerpoint/2010/main" val="3549347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2258E-BD39-4BF3-A080-2E7D22C4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30C9-DD79-48AA-B2BF-F051DF64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계정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452DC-FB43-4769-AF46-05C25F55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718" y="2209800"/>
            <a:ext cx="8201077" cy="43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93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07C3C-485A-4EF0-A735-7C4B4FE4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91999-01A4-46C5-89A0-8C7989458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키 얻기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DFC379-BC90-44F2-9E89-34A808BD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17072"/>
            <a:ext cx="7793038" cy="4007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3633253-CB94-40C1-A421-CCEE26A0CEA3}"/>
              </a:ext>
            </a:extLst>
          </p:cNvPr>
          <p:cNvSpPr/>
          <p:nvPr/>
        </p:nvSpPr>
        <p:spPr bwMode="auto">
          <a:xfrm>
            <a:off x="5626451" y="5496329"/>
            <a:ext cx="2057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>
              <a:latin typeface="Times" pitchFamily="1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CDC6D-516C-4412-B134-57B9650D062B}"/>
              </a:ext>
            </a:extLst>
          </p:cNvPr>
          <p:cNvSpPr txBox="1"/>
          <p:nvPr/>
        </p:nvSpPr>
        <p:spPr>
          <a:xfrm>
            <a:off x="7042490" y="502283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응답 등록키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EE6FC65-96B2-4C13-A992-CD4F2FBCE395}"/>
              </a:ext>
            </a:extLst>
          </p:cNvPr>
          <p:cNvCxnSpPr>
            <a:stCxn id="7" idx="1"/>
            <a:endCxn id="5" idx="0"/>
          </p:cNvCxnSpPr>
          <p:nvPr/>
        </p:nvCxnSpPr>
        <p:spPr bwMode="auto">
          <a:xfrm flipH="1">
            <a:off x="6655151" y="5192115"/>
            <a:ext cx="387339" cy="304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02143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B87F6-47EF-409B-ADC7-D95D58B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DDE29-6C4A-4F2D-A2C2-9A7B993B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도시 날씨 정보를 </a:t>
            </a:r>
            <a:r>
              <a:rPr lang="en-US" altLang="ko-KR" dirty="0" err="1"/>
              <a:t>openweathermap</a:t>
            </a:r>
            <a:r>
              <a:rPr lang="ko-KR" altLang="en-US" dirty="0"/>
              <a:t>에 요청함 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사전작업</a:t>
            </a:r>
            <a:r>
              <a:rPr lang="en-US" altLang="ko-KR" dirty="0"/>
              <a:t>) </a:t>
            </a:r>
            <a:r>
              <a:rPr lang="ko-KR" altLang="en-US" dirty="0"/>
              <a:t>요청을 위해 </a:t>
            </a:r>
            <a:r>
              <a:rPr lang="en-US" altLang="ko-KR" dirty="0"/>
              <a:t>id</a:t>
            </a:r>
            <a:r>
              <a:rPr lang="ko-KR" altLang="en-US" dirty="0"/>
              <a:t>를 얻어야 함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43288B-4954-414C-888E-9997FC7D2017}"/>
              </a:ext>
            </a:extLst>
          </p:cNvPr>
          <p:cNvSpPr/>
          <p:nvPr/>
        </p:nvSpPr>
        <p:spPr>
          <a:xfrm>
            <a:off x="1902543" y="2722494"/>
            <a:ext cx="838445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요청</a:t>
            </a:r>
            <a:endParaRPr lang="en-US" altLang="ko-KR" sz="2000" dirty="0"/>
          </a:p>
          <a:p>
            <a:r>
              <a:rPr lang="ko-KR" altLang="en-US" dirty="0"/>
              <a:t>http://api.openweathermap.org/data/2.5/weather?</a:t>
            </a:r>
            <a:r>
              <a:rPr lang="en-US" altLang="ko-KR" dirty="0"/>
              <a:t>q=</a:t>
            </a:r>
            <a:r>
              <a:rPr lang="en-US" altLang="ko-KR" dirty="0" err="1"/>
              <a:t>Seoul&amp;appid</a:t>
            </a:r>
            <a:r>
              <a:rPr lang="en-US" altLang="ko-KR" dirty="0"/>
              <a:t>=</a:t>
            </a:r>
            <a:r>
              <a:rPr lang="ko-KR" altLang="en-US" dirty="0"/>
              <a:t>등록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33809B-B9F6-4847-9079-D8301D07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442" y="3991442"/>
            <a:ext cx="8218359" cy="1494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474D50-1036-48B6-8CA1-2492EA97850F}"/>
              </a:ext>
            </a:extLst>
          </p:cNvPr>
          <p:cNvSpPr txBox="1"/>
          <p:nvPr/>
        </p:nvSpPr>
        <p:spPr>
          <a:xfrm>
            <a:off x="1905001" y="355200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457969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예상</a:t>
            </a:r>
            <a:r>
              <a:rPr lang="en-US" altLang="ko-KR" dirty="0"/>
              <a:t>)</a:t>
            </a:r>
            <a:r>
              <a:rPr lang="ko-KR" altLang="en-US" dirty="0"/>
              <a:t>과제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6176"/>
            <a:ext cx="1019700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수업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00" y="2178368"/>
            <a:ext cx="3543300" cy="399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0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zoom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 결합하기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23292" y="3886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2311016" descr="EMB00003e9cb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69" y="2848549"/>
            <a:ext cx="4572000" cy="16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71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zoom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문자열 리스트로 구성하기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a = “Life is too short”</a:t>
            </a:r>
          </a:p>
          <a:p>
            <a:pPr marL="0" indent="0" fontAlgn="base">
              <a:buNone/>
            </a:pPr>
            <a:r>
              <a:rPr lang="en-US" altLang="ko-KR" dirty="0" err="1"/>
              <a:t>a.split</a:t>
            </a:r>
            <a:r>
              <a:rPr lang="en-US" altLang="ko-KR" dirty="0"/>
              <a:t>()	</a:t>
            </a:r>
          </a:p>
          <a:p>
            <a:pPr marL="0" indent="0" fontAlgn="base">
              <a:buNone/>
            </a:pPr>
            <a:r>
              <a:rPr lang="en-US" altLang="ko-KR" dirty="0"/>
              <a:t>	</a:t>
            </a:r>
          </a:p>
          <a:p>
            <a:pPr marL="0" indent="0" fontAlgn="base">
              <a:buNone/>
            </a:pPr>
            <a:r>
              <a:rPr lang="en-US" altLang="ko-KR" dirty="0"/>
              <a:t>a = “Art is long. Life is too short”</a:t>
            </a:r>
          </a:p>
          <a:p>
            <a:pPr marL="0" indent="0" fontAlgn="base">
              <a:buNone/>
            </a:pPr>
            <a:r>
              <a:rPr lang="en-US" altLang="ko-KR" dirty="0" err="1"/>
              <a:t>a.split</a:t>
            </a:r>
            <a:r>
              <a:rPr lang="en-US" altLang="ko-KR" dirty="0"/>
              <a:t>(‘.’)	#</a:t>
            </a:r>
            <a:r>
              <a:rPr lang="ko-KR" altLang="en-US" dirty="0"/>
              <a:t>부분에서는 </a:t>
            </a:r>
            <a:r>
              <a:rPr lang="en-US" altLang="ko-KR" dirty="0"/>
              <a:t>. </a:t>
            </a:r>
            <a:r>
              <a:rPr lang="ko-KR" altLang="en-US" dirty="0"/>
              <a:t>문자를 기준으로 문자열을 나눈다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['Art is long', ' Life is too short']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92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for</a:t>
            </a:r>
            <a:r>
              <a:rPr lang="ko-KR" altLang="en-US" dirty="0"/>
              <a:t>문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다음을 실행하여 처리과정의 오류 메시지를 이해한다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3:</a:t>
            </a:r>
          </a:p>
          <a:p>
            <a:pPr marL="0" indent="0" fontAlgn="base">
              <a:buNone/>
            </a:pPr>
            <a:r>
              <a:rPr lang="en-US" altLang="ko-KR" dirty="0"/>
              <a:t>	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70" y="4254500"/>
            <a:ext cx="11353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4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for</a:t>
            </a:r>
            <a:r>
              <a:rPr lang="ko-KR" altLang="en-US" dirty="0"/>
              <a:t>문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다음은 </a:t>
            </a:r>
            <a:r>
              <a:rPr lang="en-US" altLang="ko-KR" dirty="0"/>
              <a:t>for</a:t>
            </a:r>
            <a:r>
              <a:rPr lang="ko-KR" altLang="en-US" dirty="0"/>
              <a:t>와 </a:t>
            </a:r>
            <a:r>
              <a:rPr lang="en-US" altLang="ko-KR" dirty="0"/>
              <a:t>range </a:t>
            </a:r>
            <a:r>
              <a:rPr lang="ko-KR" altLang="en-US" dirty="0"/>
              <a:t>함수를 사용하면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더하는 것을 보인 것이다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s = 0</a:t>
            </a:r>
          </a:p>
          <a:p>
            <a:pPr marL="0" indent="0" fontAlgn="base">
              <a:buNone/>
            </a:pPr>
            <a:r>
              <a:rPr lang="en-US" altLang="ko-KR" dirty="0"/>
              <a:t>for x in range(1, 11):</a:t>
            </a:r>
          </a:p>
          <a:p>
            <a:pPr marL="0" indent="0" fontAlgn="base">
              <a:buNone/>
            </a:pPr>
            <a:r>
              <a:rPr lang="en-US" altLang="ko-KR" dirty="0"/>
              <a:t>    s = s + x</a:t>
            </a:r>
          </a:p>
          <a:p>
            <a:pPr marL="0" indent="0" fontAlgn="base">
              <a:buNone/>
            </a:pPr>
            <a:r>
              <a:rPr lang="en-US" altLang="ko-KR" dirty="0"/>
              <a:t>print (" x:", x, "sum : ", s)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0485" y="3667987"/>
            <a:ext cx="4173967" cy="1012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0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3</a:t>
            </a:r>
            <a:r>
              <a:rPr lang="ko-KR" altLang="en-US" dirty="0" err="1"/>
              <a:t>주차과제</a:t>
            </a:r>
            <a:r>
              <a:rPr lang="en-US" altLang="ko-KR" dirty="0"/>
              <a:t>- for</a:t>
            </a:r>
            <a:r>
              <a:rPr lang="ko-KR" altLang="en-US" dirty="0"/>
              <a:t>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for </a:t>
            </a:r>
            <a:r>
              <a:rPr lang="ko-KR" altLang="en-US" dirty="0"/>
              <a:t>문과 </a:t>
            </a:r>
            <a:r>
              <a:rPr lang="en-US" altLang="ko-KR" dirty="0"/>
              <a:t>if </a:t>
            </a:r>
            <a:r>
              <a:rPr lang="ko-KR" altLang="en-US" dirty="0"/>
              <a:t>문 으로 자료 추출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121"/>
          <a:stretch/>
        </p:blipFill>
        <p:spPr>
          <a:xfrm>
            <a:off x="1222131" y="2434492"/>
            <a:ext cx="8192293" cy="387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2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 err="1"/>
              <a:t>주차과제</a:t>
            </a:r>
            <a:r>
              <a:rPr lang="en-US" altLang="ko-KR" dirty="0"/>
              <a:t>-</a:t>
            </a:r>
            <a:r>
              <a:rPr lang="ko-KR" altLang="en-US" dirty="0"/>
              <a:t>리스트 활용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 추출하여 새로운 리스트 만들기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77" y="2502632"/>
            <a:ext cx="7406910" cy="380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2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D6E1D-E9A8-49E0-A3F2-A2ACCD78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(4</a:t>
            </a:r>
            <a:r>
              <a:rPr lang="ko-KR" altLang="en-US" dirty="0"/>
              <a:t>주차</a:t>
            </a:r>
            <a:r>
              <a:rPr lang="en-US" altLang="ko-KR" dirty="0"/>
              <a:t>) </a:t>
            </a:r>
            <a:r>
              <a:rPr lang="ko-KR" altLang="en-US" dirty="0"/>
              <a:t>리스트 활용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C560AF4-2C44-485B-81E9-773BFB4D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없이 리스트 생성하기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F769D-82D2-4861-8ADA-D05F3D57B1F6}"/>
              </a:ext>
            </a:extLst>
          </p:cNvPr>
          <p:cNvSpPr txBox="1"/>
          <p:nvPr/>
        </p:nvSpPr>
        <p:spPr>
          <a:xfrm>
            <a:off x="998137" y="287734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 = [] </a:t>
            </a:r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altLang="ko-KR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numbers.append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FBA80-CF61-4273-9BBA-F77432CCF90F}"/>
              </a:ext>
            </a:extLst>
          </p:cNvPr>
          <p:cNvSpPr txBox="1"/>
          <p:nvPr/>
        </p:nvSpPr>
        <p:spPr>
          <a:xfrm>
            <a:off x="943708" y="44197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altLang="ko-KR" b="0" i="0" dirty="0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endParaRPr lang="ko-KR" altLang="en-US" dirty="0"/>
          </a:p>
        </p:txBody>
      </p:sp>
      <p:pic>
        <p:nvPicPr>
          <p:cNvPr id="1028" name="Picture 4" descr="처음">
            <a:extLst>
              <a:ext uri="{FF2B5EF4-FFF2-40B4-BE49-F238E27FC236}">
                <a16:creationId xmlns:a16="http://schemas.microsoft.com/office/drawing/2014/main" id="{D4E7BB9E-DCB3-4AF1-9F8B-0FCFFDD5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058" y="1996537"/>
            <a:ext cx="5293805" cy="152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두번째">
            <a:extLst>
              <a:ext uri="{FF2B5EF4-FFF2-40B4-BE49-F238E27FC236}">
                <a16:creationId xmlns:a16="http://schemas.microsoft.com/office/drawing/2014/main" id="{A9D0295F-19DC-422B-80D3-B37BADC1F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058" y="3552151"/>
            <a:ext cx="5094513" cy="116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세번째">
            <a:extLst>
              <a:ext uri="{FF2B5EF4-FFF2-40B4-BE49-F238E27FC236}">
                <a16:creationId xmlns:a16="http://schemas.microsoft.com/office/drawing/2014/main" id="{28131FF2-2353-422E-B552-8DBC9736D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457" y="4945616"/>
            <a:ext cx="5323114" cy="139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1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375</Words>
  <Application>Microsoft Office PowerPoint</Application>
  <PresentationFormat>와이드스크린</PresentationFormat>
  <Paragraphs>70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Consolas</vt:lpstr>
      <vt:lpstr>Times</vt:lpstr>
      <vt:lpstr>Office 테마</vt:lpstr>
      <vt:lpstr>(4주차)데이터 분석</vt:lpstr>
      <vt:lpstr>4주차 수업</vt:lpstr>
      <vt:lpstr>3주차 zoom 실습</vt:lpstr>
      <vt:lpstr>3주차 zoom 실습</vt:lpstr>
      <vt:lpstr>3주차 for문 실습</vt:lpstr>
      <vt:lpstr>3주차 for문 실습</vt:lpstr>
      <vt:lpstr> 3주차과제- for문 </vt:lpstr>
      <vt:lpstr>3주차과제-리스트 활용</vt:lpstr>
      <vt:lpstr>(4주차) 리스트 활용</vt:lpstr>
      <vt:lpstr>(4주차) 리스트 활용</vt:lpstr>
      <vt:lpstr>3주차 실습</vt:lpstr>
      <vt:lpstr>3주차 실습</vt:lpstr>
      <vt:lpstr>4주차 과제</vt:lpstr>
      <vt:lpstr>(데이터 수집) openAPI  활용</vt:lpstr>
      <vt:lpstr>수업목표</vt:lpstr>
      <vt:lpstr>데이터 준비</vt:lpstr>
      <vt:lpstr>데이터 준비</vt:lpstr>
      <vt:lpstr>데이터 준비</vt:lpstr>
      <vt:lpstr>(예상)과제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</dc:title>
  <dc:creator>Yunhee Kang</dc:creator>
  <cp:lastModifiedBy>Yunhee Kang</cp:lastModifiedBy>
  <cp:revision>17</cp:revision>
  <dcterms:created xsi:type="dcterms:W3CDTF">2020-04-06T23:00:47Z</dcterms:created>
  <dcterms:modified xsi:type="dcterms:W3CDTF">2020-09-22T03:35:36Z</dcterms:modified>
</cp:coreProperties>
</file>