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7" r:id="rId3"/>
    <p:sldId id="266" r:id="rId4"/>
    <p:sldId id="265" r:id="rId5"/>
    <p:sldId id="270" r:id="rId6"/>
    <p:sldId id="271" r:id="rId7"/>
    <p:sldId id="272" r:id="rId8"/>
    <p:sldId id="273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8E88D-6F12-40DA-8305-3FEB29E351BE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CE0BC-92F6-43A2-872C-79559D522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940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라인 플롯</a:t>
            </a:r>
            <a:r>
              <a:rPr lang="en-US" altLang="ko-KR" dirty="0"/>
              <a:t>, </a:t>
            </a:r>
            <a:r>
              <a:rPr lang="ko-KR" altLang="en-US" dirty="0"/>
              <a:t>바 차트</a:t>
            </a:r>
            <a:r>
              <a:rPr lang="en-US" altLang="ko-KR" dirty="0"/>
              <a:t>, </a:t>
            </a:r>
            <a:r>
              <a:rPr lang="ko-KR" altLang="en-US" dirty="0"/>
              <a:t>파이차트</a:t>
            </a:r>
            <a:r>
              <a:rPr lang="en-US" altLang="ko-KR" dirty="0"/>
              <a:t>, </a:t>
            </a:r>
            <a:r>
              <a:rPr lang="ko-KR" altLang="en-US" dirty="0"/>
              <a:t>히스토그램</a:t>
            </a:r>
            <a:r>
              <a:rPr lang="en-US" altLang="ko-KR" dirty="0"/>
              <a:t>, Box Plot, Scatter Plot </a:t>
            </a:r>
            <a:r>
              <a:rPr lang="ko-KR" altLang="en-US" dirty="0"/>
              <a:t>등을 비롯하여 다양한 차트와 플롯 스타일을 지원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pyplot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다른 이름으로 사용할 수 있지만 통상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alias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plt.plot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라인 플롯을 그리는 함수인데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축값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1,2,3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축값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110,130,120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가지고 라인 플롯을 그리는 예제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그림을 표시하는 함수인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plt.show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호출한다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7195B-3C0E-418E-9B3D-18C4EFA19E1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1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3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7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20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86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8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6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2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91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6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6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6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46343-6224-4514-A70F-FE6F0F58BD6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44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hyperlink" Target="https://matplotlib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(14</a:t>
            </a:r>
            <a:r>
              <a:rPr lang="ko-KR" altLang="en-US" dirty="0" smtClean="0"/>
              <a:t>주차</a:t>
            </a:r>
            <a:r>
              <a:rPr lang="en-US" altLang="ko-KR" dirty="0"/>
              <a:t>)</a:t>
            </a:r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백석대학교 강윤희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6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5541"/>
            <a:ext cx="7258050" cy="55245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23134" y="245650"/>
            <a:ext cx="6278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1. </a:t>
            </a:r>
            <a:r>
              <a:rPr lang="ko-KR" altLang="en-US" dirty="0" err="1" smtClean="0"/>
              <a:t>그래프을</a:t>
            </a:r>
            <a:r>
              <a:rPr lang="ko-KR" altLang="en-US" dirty="0" smtClean="0"/>
              <a:t> </a:t>
            </a:r>
            <a:r>
              <a:rPr lang="ko-KR" altLang="en-US" dirty="0"/>
              <a:t>참고하여 자신의 </a:t>
            </a:r>
            <a:r>
              <a:rPr lang="ko-KR" altLang="en-US" dirty="0" err="1"/>
              <a:t>학번이름을</a:t>
            </a:r>
            <a:r>
              <a:rPr lang="ko-KR" altLang="en-US" dirty="0"/>
              <a:t> 그래프의 제목으로 추가하여 제출하시오. (이름은 영어로 표기하세요)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258050" y="166435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matplotlib.pyplot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plt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x</a:t>
            </a:r>
            <a:r>
              <a:rPr lang="ko-KR" altLang="en-US" dirty="0"/>
              <a:t>= [1,2,3]</a:t>
            </a:r>
          </a:p>
          <a:p>
            <a:r>
              <a:rPr lang="ko-KR" altLang="en-US" dirty="0" err="1"/>
              <a:t>y</a:t>
            </a:r>
            <a:r>
              <a:rPr lang="ko-KR" altLang="en-US" dirty="0"/>
              <a:t>=[10,20,30]</a:t>
            </a:r>
          </a:p>
          <a:p>
            <a:r>
              <a:rPr lang="ko-KR" altLang="en-US" dirty="0" err="1"/>
              <a:t>plt.bar</a:t>
            </a:r>
            <a:r>
              <a:rPr lang="ko-KR" altLang="en-US" dirty="0"/>
              <a:t>(</a:t>
            </a:r>
            <a:r>
              <a:rPr lang="ko-KR" altLang="en-US" dirty="0" err="1"/>
              <a:t>x,y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plt.xlabel</a:t>
            </a:r>
            <a:r>
              <a:rPr lang="ko-KR" altLang="en-US" dirty="0"/>
              <a:t>("1143")</a:t>
            </a:r>
          </a:p>
          <a:p>
            <a:r>
              <a:rPr lang="ko-KR" altLang="en-US" dirty="0" err="1"/>
              <a:t>plt.ylabel</a:t>
            </a:r>
            <a:r>
              <a:rPr lang="ko-KR" altLang="en-US" dirty="0"/>
              <a:t>("</a:t>
            </a:r>
            <a:r>
              <a:rPr lang="ko-KR" altLang="en-US" dirty="0" err="1"/>
              <a:t>Hong</a:t>
            </a:r>
            <a:r>
              <a:rPr lang="ko-KR" altLang="en-US" dirty="0"/>
              <a:t> </a:t>
            </a:r>
            <a:r>
              <a:rPr lang="ko-KR" altLang="en-US" dirty="0" err="1"/>
              <a:t>GilDong</a:t>
            </a:r>
            <a:r>
              <a:rPr lang="ko-KR" altLang="en-US" dirty="0"/>
              <a:t>")</a:t>
            </a:r>
          </a:p>
          <a:p>
            <a:r>
              <a:rPr lang="ko-KR" altLang="en-US" dirty="0" err="1"/>
              <a:t>plt.title</a:t>
            </a:r>
            <a:r>
              <a:rPr lang="ko-KR" altLang="en-US" dirty="0"/>
              <a:t>("1143/</a:t>
            </a:r>
            <a:r>
              <a:rPr lang="ko-KR" altLang="en-US" dirty="0" err="1"/>
              <a:t>Hong</a:t>
            </a:r>
            <a:r>
              <a:rPr lang="ko-KR" altLang="en-US" dirty="0"/>
              <a:t> </a:t>
            </a:r>
            <a:r>
              <a:rPr lang="ko-KR" altLang="en-US" dirty="0" err="1"/>
              <a:t>GilDong</a:t>
            </a:r>
            <a:r>
              <a:rPr lang="ko-KR" altLang="en-US" dirty="0"/>
              <a:t>")</a:t>
            </a:r>
          </a:p>
          <a:p>
            <a:r>
              <a:rPr lang="ko-KR" altLang="en-US" dirty="0" err="1"/>
              <a:t>plt.show</a:t>
            </a:r>
            <a:r>
              <a:rPr lang="ko-KR" alt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7925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01" y="2002660"/>
            <a:ext cx="6049635" cy="450033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33138" y="1079330"/>
            <a:ext cx="10097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다음 그래프에 </a:t>
            </a:r>
            <a:r>
              <a:rPr lang="ko-KR" altLang="en-US" dirty="0" err="1"/>
              <a:t>x축</a:t>
            </a:r>
            <a:r>
              <a:rPr lang="ko-KR" altLang="en-US" dirty="0"/>
              <a:t> 레이블과 </a:t>
            </a:r>
            <a:r>
              <a:rPr lang="ko-KR" altLang="en-US" dirty="0" err="1"/>
              <a:t>y축</a:t>
            </a:r>
            <a:r>
              <a:rPr lang="ko-KR" altLang="en-US" dirty="0"/>
              <a:t> 레이블을 추가하여 제출하시오. </a:t>
            </a:r>
            <a:endParaRPr lang="en-US" altLang="ko-KR" dirty="0" smtClean="0"/>
          </a:p>
          <a:p>
            <a:r>
              <a:rPr lang="ko-KR" altLang="en-US" dirty="0" err="1" smtClean="0"/>
              <a:t>x</a:t>
            </a:r>
            <a:r>
              <a:rPr lang="ko-KR" altLang="en-US" dirty="0" err="1"/>
              <a:t>축</a:t>
            </a:r>
            <a:r>
              <a:rPr lang="ko-KR" altLang="en-US" dirty="0"/>
              <a:t> 레이블은 "SID", </a:t>
            </a:r>
            <a:r>
              <a:rPr lang="ko-KR" altLang="en-US" dirty="0" err="1"/>
              <a:t>y축레이블은</a:t>
            </a:r>
            <a:r>
              <a:rPr lang="ko-KR" altLang="en-US" dirty="0"/>
              <a:t> "</a:t>
            </a:r>
            <a:r>
              <a:rPr lang="ko-KR" altLang="en-US" dirty="0" err="1"/>
              <a:t>grade</a:t>
            </a:r>
            <a:r>
              <a:rPr lang="ko-KR" altLang="en-US" dirty="0"/>
              <a:t>" 로 지정한다.</a:t>
            </a:r>
          </a:p>
        </p:txBody>
      </p:sp>
    </p:spTree>
    <p:extLst>
      <p:ext uri="{BB962C8B-B14F-4D97-AF65-F5344CB8AC3E}">
        <p14:creationId xmlns:p14="http://schemas.microsoft.com/office/powerpoint/2010/main" val="284081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분석 준비하기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46" y="2628900"/>
            <a:ext cx="10121545" cy="160020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71659" y="3738098"/>
            <a:ext cx="369117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6285" y="3215239"/>
            <a:ext cx="72487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12-13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046285" y="3801578"/>
            <a:ext cx="41229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14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357" y="4760667"/>
            <a:ext cx="7008471" cy="191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14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6287"/>
            <a:ext cx="3657600" cy="46606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0" y="2405063"/>
            <a:ext cx="36195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7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공공개방데이터를 활용한 주제 선정에서 데이터 수집 준비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오픈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요청하기 </a:t>
            </a:r>
            <a:r>
              <a:rPr lang="en-US" altLang="ko-KR" dirty="0" smtClean="0"/>
              <a:t>: requests</a:t>
            </a:r>
          </a:p>
          <a:p>
            <a:pPr>
              <a:lnSpc>
                <a:spcPct val="200000"/>
              </a:lnSpc>
            </a:pPr>
            <a:r>
              <a:rPr lang="ko-KR" altLang="en-US" dirty="0" err="1" smtClean="0"/>
              <a:t>수집데이터</a:t>
            </a:r>
            <a:r>
              <a:rPr lang="ko-KR" altLang="en-US" dirty="0" smtClean="0"/>
              <a:t> 해석 </a:t>
            </a:r>
            <a:r>
              <a:rPr lang="en-US" altLang="ko-KR" dirty="0" smtClean="0"/>
              <a:t>JSON vs. XML :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, bs4</a:t>
            </a:r>
          </a:p>
          <a:p>
            <a:pPr>
              <a:lnSpc>
                <a:spcPct val="200000"/>
              </a:lnSpc>
            </a:pPr>
            <a:r>
              <a:rPr lang="ko-KR" altLang="en-US" dirty="0" err="1" smtClean="0"/>
              <a:t>수집데이터</a:t>
            </a:r>
            <a:r>
              <a:rPr lang="ko-KR" altLang="en-US" dirty="0" smtClean="0"/>
              <a:t> 전처리 </a:t>
            </a:r>
            <a:r>
              <a:rPr lang="en-US" altLang="ko-KR" dirty="0" smtClean="0"/>
              <a:t>: pandas</a:t>
            </a:r>
          </a:p>
          <a:p>
            <a:pPr>
              <a:lnSpc>
                <a:spcPct val="200000"/>
              </a:lnSpc>
            </a:pPr>
            <a:r>
              <a:rPr lang="ko-KR" altLang="en-US" b="1" dirty="0" err="1" smtClean="0"/>
              <a:t>수집데이터</a:t>
            </a:r>
            <a:r>
              <a:rPr lang="ko-KR" altLang="en-US" b="1" dirty="0" smtClean="0"/>
              <a:t> 시각화 하기 </a:t>
            </a:r>
            <a:r>
              <a:rPr lang="en-US" altLang="ko-KR" b="1" dirty="0" smtClean="0"/>
              <a:t>: </a:t>
            </a:r>
            <a:r>
              <a:rPr lang="en-US" altLang="ko-KR" b="1" dirty="0" err="1" smtClean="0"/>
              <a:t>matplotlib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106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918"/>
    </mc:Choice>
    <mc:Fallback xmlns="">
      <p:transition spd="slow" advTm="21691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44139-B895-4AB5-A7CE-62E8852A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 Matplotlib </a:t>
            </a:r>
            <a:r>
              <a:rPr lang="ko-KR" altLang="en-US" b="1" dirty="0"/>
              <a:t>개요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3C3C6-D50C-4C53-8D6F-11AF59586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자료를 차트나 플롯</a:t>
            </a:r>
            <a:r>
              <a:rPr lang="en-US" altLang="ko-KR" dirty="0"/>
              <a:t>(Plot)</a:t>
            </a:r>
            <a:r>
              <a:rPr lang="ko-KR" altLang="en-US" dirty="0"/>
              <a:t>으로 그려주는 라이브러리 패키지</a:t>
            </a:r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ko-KR" altLang="en-US" dirty="0"/>
              <a:t>나 </a:t>
            </a:r>
            <a:r>
              <a:rPr lang="en-US" altLang="ko-KR" dirty="0"/>
              <a:t>pandas</a:t>
            </a:r>
            <a:r>
              <a:rPr lang="ko-KR" altLang="en-US" dirty="0"/>
              <a:t>에서 사용되는 자료구조를 쉽게 시각화</a:t>
            </a:r>
            <a:r>
              <a:rPr lang="en-US" altLang="ko-KR" dirty="0"/>
              <a:t>(Data Visualization)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import matplotlib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35ABDD-4689-43E1-9FC0-EAD631C67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23" b="25474"/>
          <a:stretch/>
        </p:blipFill>
        <p:spPr bwMode="auto">
          <a:xfrm>
            <a:off x="2484862" y="3354523"/>
            <a:ext cx="3810000" cy="129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7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146"/>
    </mc:Choice>
    <mc:Fallback xmlns="">
      <p:transition spd="slow" advTm="16014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6E1A10-71FB-4953-8EF6-00073E360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80" y="731384"/>
            <a:ext cx="8848725" cy="51339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2F1D3F0-E104-4291-9D28-DD3804F17234}"/>
              </a:ext>
            </a:extLst>
          </p:cNvPr>
          <p:cNvSpPr/>
          <p:nvPr/>
        </p:nvSpPr>
        <p:spPr>
          <a:xfrm>
            <a:off x="419780" y="5865359"/>
            <a:ext cx="2513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4"/>
              </a:rPr>
              <a:t>https://matplotlib.org/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049EAC-E954-41D8-87B3-74FDF6C3E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199" y="731385"/>
            <a:ext cx="6553201" cy="59077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423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921"/>
    </mc:Choice>
    <mc:Fallback xmlns="">
      <p:transition spd="slow" advTm="1809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378" y="6252100"/>
            <a:ext cx="10116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https://github.com/iceman67/Data-Visualization/blob/master/test_np_plot.ipynb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56858" y="130270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자료준비하기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05" y="854966"/>
            <a:ext cx="46101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8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71" y="1361489"/>
            <a:ext cx="6560614" cy="50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8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7313"/>
          <a:stretch/>
        </p:blipFill>
        <p:spPr>
          <a:xfrm>
            <a:off x="680309" y="494852"/>
            <a:ext cx="3752850" cy="18628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21" y="2164024"/>
            <a:ext cx="43148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505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6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229</Words>
  <Application>Microsoft Office PowerPoint</Application>
  <PresentationFormat>와이드스크린</PresentationFormat>
  <Paragraphs>44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(14주차)데이터 분석</vt:lpstr>
      <vt:lpstr>데이터 분석 준비하기</vt:lpstr>
      <vt:lpstr>14주차</vt:lpstr>
      <vt:lpstr>개요</vt:lpstr>
      <vt:lpstr> Matplotlib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(9주차)데이터 분석</dc:title>
  <dc:creator>Yunhee Kang</dc:creator>
  <cp:lastModifiedBy>user</cp:lastModifiedBy>
  <cp:revision>30</cp:revision>
  <dcterms:created xsi:type="dcterms:W3CDTF">2020-05-12T01:20:01Z</dcterms:created>
  <dcterms:modified xsi:type="dcterms:W3CDTF">2020-06-16T03:13:26Z</dcterms:modified>
</cp:coreProperties>
</file>