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67" r:id="rId5"/>
    <p:sldId id="288" r:id="rId6"/>
    <p:sldId id="289" r:id="rId7"/>
    <p:sldId id="290" r:id="rId8"/>
    <p:sldId id="291" r:id="rId9"/>
    <p:sldId id="285" r:id="rId10"/>
    <p:sldId id="287" r:id="rId11"/>
    <p:sldId id="284" r:id="rId12"/>
    <p:sldId id="292" r:id="rId13"/>
    <p:sldId id="286" r:id="rId14"/>
    <p:sldId id="294" r:id="rId15"/>
    <p:sldId id="295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50" d="100"/>
          <a:sy n="50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23EA-AFE1-4D36-935A-1641A2331AD0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2154-42E0-462A-A20C-F67268CD1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FCFF-C370-4CED-8232-D40F5FACE70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(7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6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" y="418914"/>
            <a:ext cx="6448425" cy="5934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9101" y="4356847"/>
            <a:ext cx="2291379" cy="1635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65125"/>
            <a:ext cx="11849100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(7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 CSV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파일다루기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Public_OpenAPI/OpenWeather_JSON_csv_writer.py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23" y="2473111"/>
            <a:ext cx="4400550" cy="3924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3674"/>
          <a:stretch/>
        </p:blipFill>
        <p:spPr>
          <a:xfrm>
            <a:off x="6328466" y="2614108"/>
            <a:ext cx="3343275" cy="20643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308" y="2453481"/>
            <a:ext cx="2066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CSV </a:t>
            </a:r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687"/>
            <a:ext cx="10382026" cy="2657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51699" y="3834550"/>
            <a:ext cx="1990165" cy="333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수정계획서 제출 및 발표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4" y="2582003"/>
            <a:ext cx="92106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8" y="2390402"/>
            <a:ext cx="69818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Pandas</a:t>
            </a:r>
            <a:r>
              <a:rPr lang="ko-KR" altLang="en-US" dirty="0"/>
              <a:t> CSV </a:t>
            </a:r>
            <a:r>
              <a:rPr lang="ko-KR" altLang="en-US" dirty="0" err="1"/>
              <a:t>Read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07" y="2443723"/>
            <a:ext cx="6753225" cy="4096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82386"/>
            <a:ext cx="42862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주차에서 </a:t>
            </a:r>
            <a:r>
              <a:rPr lang="en-US" altLang="ko-KR" dirty="0"/>
              <a:t>7</a:t>
            </a:r>
            <a:r>
              <a:rPr lang="ko-KR" altLang="en-US" dirty="0" smtClean="0"/>
              <a:t>주차 넘어가기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1457" y="6410059"/>
            <a:ext cx="295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openAPI</a:t>
            </a:r>
            <a:r>
              <a:rPr lang="en-US" altLang="ko-KR" dirty="0"/>
              <a:t> </a:t>
            </a:r>
            <a:r>
              <a:rPr lang="ko-KR" altLang="en-US" dirty="0" smtClean="0"/>
              <a:t>자료처리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84" y="1825625"/>
            <a:ext cx="5419725" cy="45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과제 정리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데이터 수집 준비하기</a:t>
            </a:r>
            <a:endParaRPr lang="en-US" altLang="ko-KR" b="1" dirty="0" smtClean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Open API</a:t>
            </a:r>
            <a:r>
              <a:rPr lang="ko-KR" altLang="en-US" dirty="0"/>
              <a:t>의 요청과 응답 처리를 프로그래밍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ko-KR" altLang="en-US" dirty="0" smtClean="0"/>
              <a:t>예외처리 적용하기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3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4559"/>
          </a:xfrm>
        </p:spPr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009"/>
            <a:ext cx="10813229" cy="347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218" y="604295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</a:t>
            </a:r>
            <a:r>
              <a:rPr lang="en-US" altLang="ko-KR" dirty="0"/>
              <a:t> </a:t>
            </a:r>
            <a:r>
              <a:rPr lang="ko-KR" altLang="en-US" dirty="0" smtClean="0"/>
              <a:t>위한 준비과정 </a:t>
            </a:r>
            <a:endParaRPr lang="en-US" altLang="ko-KR" dirty="0" smtClean="0"/>
          </a:p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주제 선정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03" y="3134417"/>
            <a:ext cx="5725349" cy="2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3292" y="388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5" y="2441783"/>
            <a:ext cx="11370626" cy="334603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5992"/>
          </a:xfrm>
        </p:spPr>
        <p:txBody>
          <a:bodyPr/>
          <a:lstStyle/>
          <a:p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489" y="5712310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모듈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자료 시작하기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97" y="3778772"/>
            <a:ext cx="11081049" cy="28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20250" cy="5032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87736" y="3195021"/>
            <a:ext cx="1882589" cy="236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자료 다루기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26" y="2509838"/>
            <a:ext cx="8448675" cy="3667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474" y="3861445"/>
            <a:ext cx="9941775" cy="275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80" y="2639835"/>
            <a:ext cx="1015522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117</Words>
  <Application>Microsoft Office PowerPoint</Application>
  <PresentationFormat>와이드스크린</PresentationFormat>
  <Paragraphs>33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(7주차)데이터 분석</vt:lpstr>
      <vt:lpstr>6주차에서 7주차 넘어가기 </vt:lpstr>
      <vt:lpstr>6주차 과제 정리</vt:lpstr>
      <vt:lpstr>수업목표</vt:lpstr>
      <vt:lpstr>4주차 실습</vt:lpstr>
      <vt:lpstr>4주차 실습</vt:lpstr>
      <vt:lpstr>4주차 실습</vt:lpstr>
      <vt:lpstr>5주차 실습</vt:lpstr>
      <vt:lpstr>6주차 실습</vt:lpstr>
      <vt:lpstr>PowerPoint 프레젠테이션</vt:lpstr>
      <vt:lpstr>PowerPoint 프레젠테이션</vt:lpstr>
      <vt:lpstr>(7주) CSV 파일다루기</vt:lpstr>
      <vt:lpstr>7주차 실습</vt:lpstr>
      <vt:lpstr>텀프로젝트 진행</vt:lpstr>
      <vt:lpstr>텀프로젝트 진행</vt:lpstr>
      <vt:lpstr>10주 pandas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Yunhee Kang</dc:creator>
  <cp:lastModifiedBy>Yunhee Kang</cp:lastModifiedBy>
  <cp:revision>25</cp:revision>
  <dcterms:created xsi:type="dcterms:W3CDTF">2020-04-06T23:00:47Z</dcterms:created>
  <dcterms:modified xsi:type="dcterms:W3CDTF">2020-04-28T05:58:06Z</dcterms:modified>
</cp:coreProperties>
</file>